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60" r:id="rId4"/>
    <p:sldId id="261" r:id="rId5"/>
    <p:sldId id="271" r:id="rId6"/>
    <p:sldId id="268" r:id="rId7"/>
    <p:sldId id="275" r:id="rId8"/>
    <p:sldId id="273" r:id="rId9"/>
    <p:sldId id="27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21"/>
    <p:restoredTop sz="96327"/>
  </p:normalViewPr>
  <p:slideViewPr>
    <p:cSldViewPr snapToGrid="0" snapToObjects="1">
      <p:cViewPr varScale="1">
        <p:scale>
          <a:sx n="97" d="100"/>
          <a:sy n="97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Eaton" userId="6cfd5e0fe404fc22" providerId="LiveId" clId="{EBED050F-05C8-4149-8852-1C3316E34946}"/>
    <pc:docChg chg="undo redo custSel delSld modSld sldOrd">
      <pc:chgData name="Kyle Eaton" userId="6cfd5e0fe404fc22" providerId="LiveId" clId="{EBED050F-05C8-4149-8852-1C3316E34946}" dt="2023-08-08T01:15:55.244" v="2712" actId="1076"/>
      <pc:docMkLst>
        <pc:docMk/>
      </pc:docMkLst>
      <pc:sldChg chg="modSp mod">
        <pc:chgData name="Kyle Eaton" userId="6cfd5e0fe404fc22" providerId="LiveId" clId="{EBED050F-05C8-4149-8852-1C3316E34946}" dt="2023-08-06T22:50:44.840" v="99" actId="20577"/>
        <pc:sldMkLst>
          <pc:docMk/>
          <pc:sldMk cId="2276261813" sldId="256"/>
        </pc:sldMkLst>
        <pc:spChg chg="mod">
          <ac:chgData name="Kyle Eaton" userId="6cfd5e0fe404fc22" providerId="LiveId" clId="{EBED050F-05C8-4149-8852-1C3316E34946}" dt="2023-08-06T22:50:44.840" v="99" actId="20577"/>
          <ac:spMkLst>
            <pc:docMk/>
            <pc:sldMk cId="2276261813" sldId="256"/>
            <ac:spMk id="2" creationId="{0130483D-2CAD-1F49-9D21-49246DE3CD4A}"/>
          </ac:spMkLst>
        </pc:spChg>
        <pc:spChg chg="mod">
          <ac:chgData name="Kyle Eaton" userId="6cfd5e0fe404fc22" providerId="LiveId" clId="{EBED050F-05C8-4149-8852-1C3316E34946}" dt="2023-08-06T22:50:03.201" v="86" actId="27636"/>
          <ac:spMkLst>
            <pc:docMk/>
            <pc:sldMk cId="2276261813" sldId="256"/>
            <ac:spMk id="3" creationId="{5126603B-D9EC-3249-BE5B-BDCA7DAA28C3}"/>
          </ac:spMkLst>
        </pc:spChg>
      </pc:sldChg>
      <pc:sldChg chg="modSp mod ord">
        <pc:chgData name="Kyle Eaton" userId="6cfd5e0fe404fc22" providerId="LiveId" clId="{EBED050F-05C8-4149-8852-1C3316E34946}" dt="2023-08-07T23:34:55.231" v="1861" actId="20577"/>
        <pc:sldMkLst>
          <pc:docMk/>
          <pc:sldMk cId="21275001" sldId="260"/>
        </pc:sldMkLst>
        <pc:spChg chg="mod">
          <ac:chgData name="Kyle Eaton" userId="6cfd5e0fe404fc22" providerId="LiveId" clId="{EBED050F-05C8-4149-8852-1C3316E34946}" dt="2023-08-07T23:34:55.231" v="1861" actId="20577"/>
          <ac:spMkLst>
            <pc:docMk/>
            <pc:sldMk cId="21275001" sldId="260"/>
            <ac:spMk id="2" creationId="{4FFA4DA3-42D0-49B2-46FD-D0701F5F1E6D}"/>
          </ac:spMkLst>
        </pc:spChg>
      </pc:sldChg>
      <pc:sldChg chg="modSp mod ord">
        <pc:chgData name="Kyle Eaton" userId="6cfd5e0fe404fc22" providerId="LiveId" clId="{EBED050F-05C8-4149-8852-1C3316E34946}" dt="2023-08-07T23:58:49.704" v="2624" actId="1076"/>
        <pc:sldMkLst>
          <pc:docMk/>
          <pc:sldMk cId="1213377946" sldId="261"/>
        </pc:sldMkLst>
        <pc:spChg chg="mod">
          <ac:chgData name="Kyle Eaton" userId="6cfd5e0fe404fc22" providerId="LiveId" clId="{EBED050F-05C8-4149-8852-1C3316E34946}" dt="2023-08-07T23:58:45.492" v="2623" actId="20577"/>
          <ac:spMkLst>
            <pc:docMk/>
            <pc:sldMk cId="1213377946" sldId="261"/>
            <ac:spMk id="2" creationId="{F94659A7-AD4A-8ED1-D508-10ABF53BAE97}"/>
          </ac:spMkLst>
        </pc:spChg>
        <pc:picChg chg="mod">
          <ac:chgData name="Kyle Eaton" userId="6cfd5e0fe404fc22" providerId="LiveId" clId="{EBED050F-05C8-4149-8852-1C3316E34946}" dt="2023-08-06T23:00:01.474" v="121" actId="1076"/>
          <ac:picMkLst>
            <pc:docMk/>
            <pc:sldMk cId="1213377946" sldId="261"/>
            <ac:picMk id="4" creationId="{A388E1CC-FE7D-E6A6-F6A8-8B61B40912BC}"/>
          </ac:picMkLst>
        </pc:picChg>
        <pc:picChg chg="mod">
          <ac:chgData name="Kyle Eaton" userId="6cfd5e0fe404fc22" providerId="LiveId" clId="{EBED050F-05C8-4149-8852-1C3316E34946}" dt="2023-08-07T23:58:49.704" v="2624" actId="1076"/>
          <ac:picMkLst>
            <pc:docMk/>
            <pc:sldMk cId="1213377946" sldId="261"/>
            <ac:picMk id="10" creationId="{ECEA37A2-6119-F106-2385-0196EAC3A51E}"/>
          </ac:picMkLst>
        </pc:picChg>
      </pc:sldChg>
      <pc:sldChg chg="addSp delSp modSp mod">
        <pc:chgData name="Kyle Eaton" userId="6cfd5e0fe404fc22" providerId="LiveId" clId="{EBED050F-05C8-4149-8852-1C3316E34946}" dt="2023-08-08T00:58:20.038" v="2673" actId="1076"/>
        <pc:sldMkLst>
          <pc:docMk/>
          <pc:sldMk cId="576171872" sldId="266"/>
        </pc:sldMkLst>
        <pc:spChg chg="mod">
          <ac:chgData name="Kyle Eaton" userId="6cfd5e0fe404fc22" providerId="LiveId" clId="{EBED050F-05C8-4149-8852-1C3316E34946}" dt="2023-08-07T23:36:46.251" v="1898" actId="20577"/>
          <ac:spMkLst>
            <pc:docMk/>
            <pc:sldMk cId="576171872" sldId="266"/>
            <ac:spMk id="2" creationId="{520A37E7-F55D-78CD-A708-9586F1C97D92}"/>
          </ac:spMkLst>
        </pc:spChg>
        <pc:spChg chg="mod">
          <ac:chgData name="Kyle Eaton" userId="6cfd5e0fe404fc22" providerId="LiveId" clId="{EBED050F-05C8-4149-8852-1C3316E34946}" dt="2023-08-07T23:34:48.523" v="1856" actId="20577"/>
          <ac:spMkLst>
            <pc:docMk/>
            <pc:sldMk cId="576171872" sldId="266"/>
            <ac:spMk id="3" creationId="{768C4D19-28B8-7F9C-81D2-D9AC9F0C44DD}"/>
          </ac:spMkLst>
        </pc:spChg>
        <pc:picChg chg="add mod">
          <ac:chgData name="Kyle Eaton" userId="6cfd5e0fe404fc22" providerId="LiveId" clId="{EBED050F-05C8-4149-8852-1C3316E34946}" dt="2023-08-08T00:58:20.038" v="2673" actId="1076"/>
          <ac:picMkLst>
            <pc:docMk/>
            <pc:sldMk cId="576171872" sldId="266"/>
            <ac:picMk id="5" creationId="{B4F1F821-00DB-BD37-6023-5DCCA97BA66A}"/>
          </ac:picMkLst>
        </pc:picChg>
        <pc:picChg chg="add mod">
          <ac:chgData name="Kyle Eaton" userId="6cfd5e0fe404fc22" providerId="LiveId" clId="{EBED050F-05C8-4149-8852-1C3316E34946}" dt="2023-08-08T00:58:18.070" v="2672" actId="1076"/>
          <ac:picMkLst>
            <pc:docMk/>
            <pc:sldMk cId="576171872" sldId="266"/>
            <ac:picMk id="6" creationId="{F199D9D7-F970-E998-393A-2E55844411CE}"/>
          </ac:picMkLst>
        </pc:picChg>
        <pc:picChg chg="add del mod">
          <ac:chgData name="Kyle Eaton" userId="6cfd5e0fe404fc22" providerId="LiveId" clId="{EBED050F-05C8-4149-8852-1C3316E34946}" dt="2023-08-08T00:55:58.078" v="2659" actId="478"/>
          <ac:picMkLst>
            <pc:docMk/>
            <pc:sldMk cId="576171872" sldId="266"/>
            <ac:picMk id="7" creationId="{C7FD21EB-F8FF-F9CE-F0C6-B7AD473CC7DE}"/>
          </ac:picMkLst>
        </pc:picChg>
      </pc:sldChg>
      <pc:sldChg chg="delSp modSp mod">
        <pc:chgData name="Kyle Eaton" userId="6cfd5e0fe404fc22" providerId="LiveId" clId="{EBED050F-05C8-4149-8852-1C3316E34946}" dt="2023-08-07T23:49:03.230" v="2560" actId="20577"/>
        <pc:sldMkLst>
          <pc:docMk/>
          <pc:sldMk cId="3330734799" sldId="267"/>
        </pc:sldMkLst>
        <pc:spChg chg="mod">
          <ac:chgData name="Kyle Eaton" userId="6cfd5e0fe404fc22" providerId="LiveId" clId="{EBED050F-05C8-4149-8852-1C3316E34946}" dt="2023-08-07T23:49:03.230" v="2560" actId="20577"/>
          <ac:spMkLst>
            <pc:docMk/>
            <pc:sldMk cId="3330734799" sldId="267"/>
            <ac:spMk id="2" creationId="{520A37E7-F55D-78CD-A708-9586F1C97D92}"/>
          </ac:spMkLst>
        </pc:spChg>
        <pc:spChg chg="mod">
          <ac:chgData name="Kyle Eaton" userId="6cfd5e0fe404fc22" providerId="LiveId" clId="{EBED050F-05C8-4149-8852-1C3316E34946}" dt="2023-08-07T23:45:04.557" v="2386" actId="20577"/>
          <ac:spMkLst>
            <pc:docMk/>
            <pc:sldMk cId="3330734799" sldId="267"/>
            <ac:spMk id="3" creationId="{768C4D19-28B8-7F9C-81D2-D9AC9F0C44DD}"/>
          </ac:spMkLst>
        </pc:spChg>
        <pc:cxnChg chg="del mod">
          <ac:chgData name="Kyle Eaton" userId="6cfd5e0fe404fc22" providerId="LiveId" clId="{EBED050F-05C8-4149-8852-1C3316E34946}" dt="2023-08-07T23:43:17.585" v="2254" actId="478"/>
          <ac:cxnSpMkLst>
            <pc:docMk/>
            <pc:sldMk cId="3330734799" sldId="267"/>
            <ac:cxnSpMk id="5" creationId="{A8A617CD-0984-D17B-7A6B-AF8C853FB342}"/>
          </ac:cxnSpMkLst>
        </pc:cxnChg>
        <pc:cxnChg chg="del mod">
          <ac:chgData name="Kyle Eaton" userId="6cfd5e0fe404fc22" providerId="LiveId" clId="{EBED050F-05C8-4149-8852-1C3316E34946}" dt="2023-08-07T23:43:25.871" v="2256" actId="478"/>
          <ac:cxnSpMkLst>
            <pc:docMk/>
            <pc:sldMk cId="3330734799" sldId="267"/>
            <ac:cxnSpMk id="7" creationId="{91431615-ED85-3764-AEAF-E0C8046BA9F3}"/>
          </ac:cxnSpMkLst>
        </pc:cxnChg>
      </pc:sldChg>
      <pc:sldChg chg="addSp delSp modSp mod ord">
        <pc:chgData name="Kyle Eaton" userId="6cfd5e0fe404fc22" providerId="LiveId" clId="{EBED050F-05C8-4149-8852-1C3316E34946}" dt="2023-08-07T23:48:06.923" v="2394" actId="20577"/>
        <pc:sldMkLst>
          <pc:docMk/>
          <pc:sldMk cId="3623047880" sldId="268"/>
        </pc:sldMkLst>
        <pc:spChg chg="mod">
          <ac:chgData name="Kyle Eaton" userId="6cfd5e0fe404fc22" providerId="LiveId" clId="{EBED050F-05C8-4149-8852-1C3316E34946}" dt="2023-08-07T23:48:06.923" v="2394" actId="20577"/>
          <ac:spMkLst>
            <pc:docMk/>
            <pc:sldMk cId="3623047880" sldId="268"/>
            <ac:spMk id="2" creationId="{520A37E7-F55D-78CD-A708-9586F1C97D92}"/>
          </ac:spMkLst>
        </pc:spChg>
        <pc:picChg chg="add mod ord">
          <ac:chgData name="Kyle Eaton" userId="6cfd5e0fe404fc22" providerId="LiveId" clId="{EBED050F-05C8-4149-8852-1C3316E34946}" dt="2023-08-07T23:16:03.109" v="1707" actId="167"/>
          <ac:picMkLst>
            <pc:docMk/>
            <pc:sldMk cId="3623047880" sldId="268"/>
            <ac:picMk id="4" creationId="{0F30E7A3-D149-6955-AC91-B4D4A2611688}"/>
          </ac:picMkLst>
        </pc:picChg>
        <pc:picChg chg="del mod">
          <ac:chgData name="Kyle Eaton" userId="6cfd5e0fe404fc22" providerId="LiveId" clId="{EBED050F-05C8-4149-8852-1C3316E34946}" dt="2023-08-07T00:31:53.345" v="995" actId="478"/>
          <ac:picMkLst>
            <pc:docMk/>
            <pc:sldMk cId="3623047880" sldId="268"/>
            <ac:picMk id="4" creationId="{1B315159-A882-85E4-B0A5-525645A5E2F1}"/>
          </ac:picMkLst>
        </pc:picChg>
        <pc:picChg chg="del mod">
          <ac:chgData name="Kyle Eaton" userId="6cfd5e0fe404fc22" providerId="LiveId" clId="{EBED050F-05C8-4149-8852-1C3316E34946}" dt="2023-08-07T00:31:55.511" v="996" actId="478"/>
          <ac:picMkLst>
            <pc:docMk/>
            <pc:sldMk cId="3623047880" sldId="268"/>
            <ac:picMk id="5" creationId="{38EE1543-4AE5-2B86-23F8-B4C6272E1B9C}"/>
          </ac:picMkLst>
        </pc:picChg>
        <pc:picChg chg="add mod ord">
          <ac:chgData name="Kyle Eaton" userId="6cfd5e0fe404fc22" providerId="LiveId" clId="{EBED050F-05C8-4149-8852-1C3316E34946}" dt="2023-08-07T23:16:36.209" v="1725" actId="1076"/>
          <ac:picMkLst>
            <pc:docMk/>
            <pc:sldMk cId="3623047880" sldId="268"/>
            <ac:picMk id="5" creationId="{FA0F3A29-2CB0-410F-B95B-443AE6BF703C}"/>
          </ac:picMkLst>
        </pc:picChg>
        <pc:picChg chg="add mod">
          <ac:chgData name="Kyle Eaton" userId="6cfd5e0fe404fc22" providerId="LiveId" clId="{EBED050F-05C8-4149-8852-1C3316E34946}" dt="2023-08-07T23:16:32.239" v="1723" actId="1076"/>
          <ac:picMkLst>
            <pc:docMk/>
            <pc:sldMk cId="3623047880" sldId="268"/>
            <ac:picMk id="6" creationId="{DB58314E-039A-C82F-28C8-AFF343FE876E}"/>
          </ac:picMkLst>
        </pc:picChg>
        <pc:picChg chg="add mod">
          <ac:chgData name="Kyle Eaton" userId="6cfd5e0fe404fc22" providerId="LiveId" clId="{EBED050F-05C8-4149-8852-1C3316E34946}" dt="2023-08-07T23:16:33.603" v="1724" actId="1076"/>
          <ac:picMkLst>
            <pc:docMk/>
            <pc:sldMk cId="3623047880" sldId="268"/>
            <ac:picMk id="7" creationId="{FD477CDA-8A79-D717-1D6F-30F53FD160A7}"/>
          </ac:picMkLst>
        </pc:picChg>
        <pc:picChg chg="add mod">
          <ac:chgData name="Kyle Eaton" userId="6cfd5e0fe404fc22" providerId="LiveId" clId="{EBED050F-05C8-4149-8852-1C3316E34946}" dt="2023-08-07T23:16:38.526" v="1726" actId="1076"/>
          <ac:picMkLst>
            <pc:docMk/>
            <pc:sldMk cId="3623047880" sldId="268"/>
            <ac:picMk id="8" creationId="{564B0E6C-BEAB-E240-9AC8-0F8AB43B63AD}"/>
          </ac:picMkLst>
        </pc:picChg>
        <pc:picChg chg="mod">
          <ac:chgData name="Kyle Eaton" userId="6cfd5e0fe404fc22" providerId="LiveId" clId="{EBED050F-05C8-4149-8852-1C3316E34946}" dt="2023-08-07T23:13:59.174" v="1694" actId="1076"/>
          <ac:picMkLst>
            <pc:docMk/>
            <pc:sldMk cId="3623047880" sldId="268"/>
            <ac:picMk id="4098" creationId="{314DB4F3-F6FB-8D6D-D70E-E4013E1A2350}"/>
          </ac:picMkLst>
        </pc:picChg>
        <pc:picChg chg="mod">
          <ac:chgData name="Kyle Eaton" userId="6cfd5e0fe404fc22" providerId="LiveId" clId="{EBED050F-05C8-4149-8852-1C3316E34946}" dt="2023-08-07T23:16:17.681" v="1716" actId="1076"/>
          <ac:picMkLst>
            <pc:docMk/>
            <pc:sldMk cId="3623047880" sldId="268"/>
            <ac:picMk id="4102" creationId="{22124CAF-79AC-C98C-24F3-F2B5270A348F}"/>
          </ac:picMkLst>
        </pc:picChg>
        <pc:picChg chg="del">
          <ac:chgData name="Kyle Eaton" userId="6cfd5e0fe404fc22" providerId="LiveId" clId="{EBED050F-05C8-4149-8852-1C3316E34946}" dt="2023-08-07T23:12:38.954" v="1679" actId="478"/>
          <ac:picMkLst>
            <pc:docMk/>
            <pc:sldMk cId="3623047880" sldId="268"/>
            <ac:picMk id="4104" creationId="{A4C6DA4D-2C37-441B-23BD-2BB1235FA31A}"/>
          </ac:picMkLst>
        </pc:picChg>
        <pc:picChg chg="del">
          <ac:chgData name="Kyle Eaton" userId="6cfd5e0fe404fc22" providerId="LiveId" clId="{EBED050F-05C8-4149-8852-1C3316E34946}" dt="2023-08-07T23:12:44.639" v="1682" actId="478"/>
          <ac:picMkLst>
            <pc:docMk/>
            <pc:sldMk cId="3623047880" sldId="268"/>
            <ac:picMk id="4106" creationId="{472D5BDD-6267-A12C-28CF-E4BCF530A02F}"/>
          </ac:picMkLst>
        </pc:picChg>
        <pc:picChg chg="del">
          <ac:chgData name="Kyle Eaton" userId="6cfd5e0fe404fc22" providerId="LiveId" clId="{EBED050F-05C8-4149-8852-1C3316E34946}" dt="2023-08-07T23:12:40.398" v="1680" actId="478"/>
          <ac:picMkLst>
            <pc:docMk/>
            <pc:sldMk cId="3623047880" sldId="268"/>
            <ac:picMk id="4108" creationId="{B5257C2E-070D-BA64-47A4-D78806E9909D}"/>
          </ac:picMkLst>
        </pc:picChg>
        <pc:picChg chg="del">
          <ac:chgData name="Kyle Eaton" userId="6cfd5e0fe404fc22" providerId="LiveId" clId="{EBED050F-05C8-4149-8852-1C3316E34946}" dt="2023-08-07T23:12:43.087" v="1681" actId="478"/>
          <ac:picMkLst>
            <pc:docMk/>
            <pc:sldMk cId="3623047880" sldId="268"/>
            <ac:picMk id="4110" creationId="{5CE76A23-D4CF-9B7E-7641-2D92681B5762}"/>
          </ac:picMkLst>
        </pc:picChg>
      </pc:sldChg>
      <pc:sldChg chg="modSp del mod">
        <pc:chgData name="Kyle Eaton" userId="6cfd5e0fe404fc22" providerId="LiveId" clId="{EBED050F-05C8-4149-8852-1C3316E34946}" dt="2023-08-07T00:34:13.145" v="1078" actId="47"/>
        <pc:sldMkLst>
          <pc:docMk/>
          <pc:sldMk cId="323515556" sldId="270"/>
        </pc:sldMkLst>
        <pc:spChg chg="mod">
          <ac:chgData name="Kyle Eaton" userId="6cfd5e0fe404fc22" providerId="LiveId" clId="{EBED050F-05C8-4149-8852-1C3316E34946}" dt="2023-08-07T00:34:04.923" v="1077" actId="20577"/>
          <ac:spMkLst>
            <pc:docMk/>
            <pc:sldMk cId="323515556" sldId="270"/>
            <ac:spMk id="2" creationId="{520A37E7-F55D-78CD-A708-9586F1C97D92}"/>
          </ac:spMkLst>
        </pc:spChg>
      </pc:sldChg>
      <pc:sldChg chg="addSp modSp mod ord">
        <pc:chgData name="Kyle Eaton" userId="6cfd5e0fe404fc22" providerId="LiveId" clId="{EBED050F-05C8-4149-8852-1C3316E34946}" dt="2023-08-08T00:33:43.371" v="2656" actId="20577"/>
        <pc:sldMkLst>
          <pc:docMk/>
          <pc:sldMk cId="2795798474" sldId="271"/>
        </pc:sldMkLst>
        <pc:spChg chg="mod">
          <ac:chgData name="Kyle Eaton" userId="6cfd5e0fe404fc22" providerId="LiveId" clId="{EBED050F-05C8-4149-8852-1C3316E34946}" dt="2023-08-08T00:33:43.371" v="2656" actId="20577"/>
          <ac:spMkLst>
            <pc:docMk/>
            <pc:sldMk cId="2795798474" sldId="271"/>
            <ac:spMk id="2" creationId="{520A37E7-F55D-78CD-A708-9586F1C97D92}"/>
          </ac:spMkLst>
        </pc:spChg>
        <pc:picChg chg="add mod">
          <ac:chgData name="Kyle Eaton" userId="6cfd5e0fe404fc22" providerId="LiveId" clId="{EBED050F-05C8-4149-8852-1C3316E34946}" dt="2023-08-07T23:09:35.781" v="1642" actId="1076"/>
          <ac:picMkLst>
            <pc:docMk/>
            <pc:sldMk cId="2795798474" sldId="271"/>
            <ac:picMk id="4" creationId="{116BE7AE-7F7F-0884-57B7-A1C70D7D57FC}"/>
          </ac:picMkLst>
        </pc:picChg>
        <pc:picChg chg="add mod">
          <ac:chgData name="Kyle Eaton" userId="6cfd5e0fe404fc22" providerId="LiveId" clId="{EBED050F-05C8-4149-8852-1C3316E34946}" dt="2023-08-08T00:22:40.587" v="2653" actId="1076"/>
          <ac:picMkLst>
            <pc:docMk/>
            <pc:sldMk cId="2795798474" sldId="271"/>
            <ac:picMk id="5" creationId="{E25AF514-6447-B901-7A7E-160D824606A2}"/>
          </ac:picMkLst>
        </pc:picChg>
      </pc:sldChg>
      <pc:sldChg chg="addSp delSp modSp del mod">
        <pc:chgData name="Kyle Eaton" userId="6cfd5e0fe404fc22" providerId="LiveId" clId="{EBED050F-05C8-4149-8852-1C3316E34946}" dt="2023-08-07T23:06:59.185" v="1614" actId="47"/>
        <pc:sldMkLst>
          <pc:docMk/>
          <pc:sldMk cId="3736247827" sldId="272"/>
        </pc:sldMkLst>
        <pc:spChg chg="mod">
          <ac:chgData name="Kyle Eaton" userId="6cfd5e0fe404fc22" providerId="LiveId" clId="{EBED050F-05C8-4149-8852-1C3316E34946}" dt="2023-08-07T22:46:58.914" v="1132" actId="27636"/>
          <ac:spMkLst>
            <pc:docMk/>
            <pc:sldMk cId="3736247827" sldId="272"/>
            <ac:spMk id="2" creationId="{259CE0B8-76D8-291D-E53B-57636BFF3369}"/>
          </ac:spMkLst>
        </pc:spChg>
        <pc:spChg chg="del mod">
          <ac:chgData name="Kyle Eaton" userId="6cfd5e0fe404fc22" providerId="LiveId" clId="{EBED050F-05C8-4149-8852-1C3316E34946}" dt="2023-08-07T22:45:53.952" v="1087" actId="478"/>
          <ac:spMkLst>
            <pc:docMk/>
            <pc:sldMk cId="3736247827" sldId="272"/>
            <ac:spMk id="3" creationId="{E35C3AB9-0986-59C8-24B6-E1C083E27D9C}"/>
          </ac:spMkLst>
        </pc:spChg>
        <pc:spChg chg="add del">
          <ac:chgData name="Kyle Eaton" userId="6cfd5e0fe404fc22" providerId="LiveId" clId="{EBED050F-05C8-4149-8852-1C3316E34946}" dt="2023-08-07T22:45:38.829" v="1085" actId="478"/>
          <ac:spMkLst>
            <pc:docMk/>
            <pc:sldMk cId="3736247827" sldId="272"/>
            <ac:spMk id="4" creationId="{BAE1E609-B95E-9FD8-E2A1-B3C2B577EBC5}"/>
          </ac:spMkLst>
        </pc:spChg>
        <pc:spChg chg="add del">
          <ac:chgData name="Kyle Eaton" userId="6cfd5e0fe404fc22" providerId="LiveId" clId="{EBED050F-05C8-4149-8852-1C3316E34946}" dt="2023-08-07T22:45:53.952" v="1087" actId="478"/>
          <ac:spMkLst>
            <pc:docMk/>
            <pc:sldMk cId="3736247827" sldId="272"/>
            <ac:spMk id="5" creationId="{267A3673-F1CA-06A1-BD02-67705E13DCE9}"/>
          </ac:spMkLst>
        </pc:spChg>
        <pc:spChg chg="add mod">
          <ac:chgData name="Kyle Eaton" userId="6cfd5e0fe404fc22" providerId="LiveId" clId="{EBED050F-05C8-4149-8852-1C3316E34946}" dt="2023-08-07T22:46:34.307" v="1121" actId="20577"/>
          <ac:spMkLst>
            <pc:docMk/>
            <pc:sldMk cId="3736247827" sldId="272"/>
            <ac:spMk id="6" creationId="{D93CE070-AA69-1595-0960-5F9215D810A9}"/>
          </ac:spMkLst>
        </pc:spChg>
        <pc:picChg chg="add del">
          <ac:chgData name="Kyle Eaton" userId="6cfd5e0fe404fc22" providerId="LiveId" clId="{EBED050F-05C8-4149-8852-1C3316E34946}" dt="2023-08-07T22:46:21.991" v="1095" actId="478"/>
          <ac:picMkLst>
            <pc:docMk/>
            <pc:sldMk cId="3736247827" sldId="272"/>
            <ac:picMk id="8" creationId="{4212469D-79E8-694A-35EE-A91C6593BBED}"/>
          </ac:picMkLst>
        </pc:picChg>
        <pc:picChg chg="add del mod">
          <ac:chgData name="Kyle Eaton" userId="6cfd5e0fe404fc22" providerId="LiveId" clId="{EBED050F-05C8-4149-8852-1C3316E34946}" dt="2023-08-07T22:47:11.330" v="1135" actId="478"/>
          <ac:picMkLst>
            <pc:docMk/>
            <pc:sldMk cId="3736247827" sldId="272"/>
            <ac:picMk id="10" creationId="{E9A0F716-FACA-32C4-8A99-30A8B19DACA5}"/>
          </ac:picMkLst>
        </pc:picChg>
        <pc:picChg chg="add del mod">
          <ac:chgData name="Kyle Eaton" userId="6cfd5e0fe404fc22" providerId="LiveId" clId="{EBED050F-05C8-4149-8852-1C3316E34946}" dt="2023-08-07T23:06:53.104" v="1612" actId="21"/>
          <ac:picMkLst>
            <pc:docMk/>
            <pc:sldMk cId="3736247827" sldId="272"/>
            <ac:picMk id="12" creationId="{5BF9335A-0D00-E2E2-C526-F40114CE1E54}"/>
          </ac:picMkLst>
        </pc:picChg>
      </pc:sldChg>
      <pc:sldChg chg="addSp delSp modSp mod ord">
        <pc:chgData name="Kyle Eaton" userId="6cfd5e0fe404fc22" providerId="LiveId" clId="{EBED050F-05C8-4149-8852-1C3316E34946}" dt="2023-08-08T01:15:40.494" v="2710" actId="1076"/>
        <pc:sldMkLst>
          <pc:docMk/>
          <pc:sldMk cId="1647979431" sldId="273"/>
        </pc:sldMkLst>
        <pc:spChg chg="mod">
          <ac:chgData name="Kyle Eaton" userId="6cfd5e0fe404fc22" providerId="LiveId" clId="{EBED050F-05C8-4149-8852-1C3316E34946}" dt="2023-08-08T01:14:34.648" v="2699" actId="1076"/>
          <ac:spMkLst>
            <pc:docMk/>
            <pc:sldMk cId="1647979431" sldId="273"/>
            <ac:spMk id="2" creationId="{A067446F-2286-09F9-E067-A4E894A84260}"/>
          </ac:spMkLst>
        </pc:spChg>
        <pc:picChg chg="add mod">
          <ac:chgData name="Kyle Eaton" userId="6cfd5e0fe404fc22" providerId="LiveId" clId="{EBED050F-05C8-4149-8852-1C3316E34946}" dt="2023-08-08T01:15:05.736" v="2702" actId="1076"/>
          <ac:picMkLst>
            <pc:docMk/>
            <pc:sldMk cId="1647979431" sldId="273"/>
            <ac:picMk id="4" creationId="{A235216E-5B1D-B691-256F-78CD8C3F4E71}"/>
          </ac:picMkLst>
        </pc:picChg>
        <pc:picChg chg="add del mod">
          <ac:chgData name="Kyle Eaton" userId="6cfd5e0fe404fc22" providerId="LiveId" clId="{EBED050F-05C8-4149-8852-1C3316E34946}" dt="2023-08-07T22:56:47.283" v="1430" actId="478"/>
          <ac:picMkLst>
            <pc:docMk/>
            <pc:sldMk cId="1647979431" sldId="273"/>
            <ac:picMk id="5" creationId="{3F340D5E-397D-0933-705B-F1D0368D4ED8}"/>
          </ac:picMkLst>
        </pc:picChg>
        <pc:picChg chg="add del mod">
          <ac:chgData name="Kyle Eaton" userId="6cfd5e0fe404fc22" providerId="LiveId" clId="{EBED050F-05C8-4149-8852-1C3316E34946}" dt="2023-08-08T01:13:22.926" v="2691" actId="478"/>
          <ac:picMkLst>
            <pc:docMk/>
            <pc:sldMk cId="1647979431" sldId="273"/>
            <ac:picMk id="5" creationId="{8FEE85EF-CF40-2FCD-F672-B816C9E7C221}"/>
          </ac:picMkLst>
        </pc:picChg>
        <pc:picChg chg="add del mod">
          <ac:chgData name="Kyle Eaton" userId="6cfd5e0fe404fc22" providerId="LiveId" clId="{EBED050F-05C8-4149-8852-1C3316E34946}" dt="2023-08-07T23:07:21.670" v="1616" actId="478"/>
          <ac:picMkLst>
            <pc:docMk/>
            <pc:sldMk cId="1647979431" sldId="273"/>
            <ac:picMk id="6" creationId="{39C747D5-B209-DE6C-9694-75BF355D764B}"/>
          </ac:picMkLst>
        </pc:picChg>
        <pc:picChg chg="add mod">
          <ac:chgData name="Kyle Eaton" userId="6cfd5e0fe404fc22" providerId="LiveId" clId="{EBED050F-05C8-4149-8852-1C3316E34946}" dt="2023-08-08T01:14:30.243" v="2698" actId="14100"/>
          <ac:picMkLst>
            <pc:docMk/>
            <pc:sldMk cId="1647979431" sldId="273"/>
            <ac:picMk id="6" creationId="{677B9C76-9C06-0BE7-F097-241926BE3370}"/>
          </ac:picMkLst>
        </pc:picChg>
        <pc:picChg chg="add del mod">
          <ac:chgData name="Kyle Eaton" userId="6cfd5e0fe404fc22" providerId="LiveId" clId="{EBED050F-05C8-4149-8852-1C3316E34946}" dt="2023-08-08T01:14:25.084" v="2696" actId="478"/>
          <ac:picMkLst>
            <pc:docMk/>
            <pc:sldMk cId="1647979431" sldId="273"/>
            <ac:picMk id="7" creationId="{1E9E9829-B87E-FBEA-DD83-47011A20C7C5}"/>
          </ac:picMkLst>
        </pc:picChg>
        <pc:picChg chg="add mod">
          <ac:chgData name="Kyle Eaton" userId="6cfd5e0fe404fc22" providerId="LiveId" clId="{EBED050F-05C8-4149-8852-1C3316E34946}" dt="2023-08-08T01:15:40.494" v="2710" actId="1076"/>
          <ac:picMkLst>
            <pc:docMk/>
            <pc:sldMk cId="1647979431" sldId="273"/>
            <ac:picMk id="8" creationId="{DA089A39-670E-B7A5-F01A-58883C2F8672}"/>
          </ac:picMkLst>
        </pc:picChg>
      </pc:sldChg>
      <pc:sldChg chg="addSp delSp modSp mod">
        <pc:chgData name="Kyle Eaton" userId="6cfd5e0fe404fc22" providerId="LiveId" clId="{EBED050F-05C8-4149-8852-1C3316E34946}" dt="2023-08-08T01:15:55.244" v="2712" actId="1076"/>
        <pc:sldMkLst>
          <pc:docMk/>
          <pc:sldMk cId="2015164603" sldId="274"/>
        </pc:sldMkLst>
        <pc:spChg chg="mod">
          <ac:chgData name="Kyle Eaton" userId="6cfd5e0fe404fc22" providerId="LiveId" clId="{EBED050F-05C8-4149-8852-1C3316E34946}" dt="2023-08-07T23:11:17.218" v="1676" actId="20577"/>
          <ac:spMkLst>
            <pc:docMk/>
            <pc:sldMk cId="2015164603" sldId="274"/>
            <ac:spMk id="2" creationId="{A067446F-2286-09F9-E067-A4E894A84260}"/>
          </ac:spMkLst>
        </pc:spChg>
        <pc:spChg chg="mod">
          <ac:chgData name="Kyle Eaton" userId="6cfd5e0fe404fc22" providerId="LiveId" clId="{EBED050F-05C8-4149-8852-1C3316E34946}" dt="2023-08-07T23:06:22.003" v="1604" actId="20577"/>
          <ac:spMkLst>
            <pc:docMk/>
            <pc:sldMk cId="2015164603" sldId="274"/>
            <ac:spMk id="3" creationId="{BF109F37-7449-16BF-B1FB-67117F19E73D}"/>
          </ac:spMkLst>
        </pc:spChg>
        <pc:spChg chg="add del mod">
          <ac:chgData name="Kyle Eaton" userId="6cfd5e0fe404fc22" providerId="LiveId" clId="{EBED050F-05C8-4149-8852-1C3316E34946}" dt="2023-08-08T01:10:31.288" v="2681" actId="478"/>
          <ac:spMkLst>
            <pc:docMk/>
            <pc:sldMk cId="2015164603" sldId="274"/>
            <ac:spMk id="4" creationId="{AA79CF47-B3AC-0847-12F4-967590137A9E}"/>
          </ac:spMkLst>
        </pc:spChg>
        <pc:picChg chg="del">
          <ac:chgData name="Kyle Eaton" userId="6cfd5e0fe404fc22" providerId="LiveId" clId="{EBED050F-05C8-4149-8852-1C3316E34946}" dt="2023-08-07T23:06:45.881" v="1610" actId="478"/>
          <ac:picMkLst>
            <pc:docMk/>
            <pc:sldMk cId="2015164603" sldId="274"/>
            <ac:picMk id="4" creationId="{A235216E-5B1D-B691-256F-78CD8C3F4E71}"/>
          </ac:picMkLst>
        </pc:picChg>
        <pc:picChg chg="add del mod">
          <ac:chgData name="Kyle Eaton" userId="6cfd5e0fe404fc22" providerId="LiveId" clId="{EBED050F-05C8-4149-8852-1C3316E34946}" dt="2023-08-08T01:15:15.150" v="2703" actId="478"/>
          <ac:picMkLst>
            <pc:docMk/>
            <pc:sldMk cId="2015164603" sldId="274"/>
            <ac:picMk id="5" creationId="{9BB154DA-3EFB-BF21-096F-9A52C7EA6817}"/>
          </ac:picMkLst>
        </pc:picChg>
        <pc:picChg chg="mod">
          <ac:chgData name="Kyle Eaton" userId="6cfd5e0fe404fc22" providerId="LiveId" clId="{EBED050F-05C8-4149-8852-1C3316E34946}" dt="2023-08-08T01:15:52.797" v="2711" actId="1076"/>
          <ac:picMkLst>
            <pc:docMk/>
            <pc:sldMk cId="2015164603" sldId="274"/>
            <ac:picMk id="6" creationId="{39C747D5-B209-DE6C-9694-75BF355D764B}"/>
          </ac:picMkLst>
        </pc:picChg>
        <pc:picChg chg="add mod">
          <ac:chgData name="Kyle Eaton" userId="6cfd5e0fe404fc22" providerId="LiveId" clId="{EBED050F-05C8-4149-8852-1C3316E34946}" dt="2023-08-08T01:15:55.244" v="2712" actId="1076"/>
          <ac:picMkLst>
            <pc:docMk/>
            <pc:sldMk cId="2015164603" sldId="274"/>
            <ac:picMk id="7" creationId="{7E82416A-1C02-6D08-904D-AE8AE17F7B12}"/>
          </ac:picMkLst>
        </pc:picChg>
      </pc:sldChg>
    </pc:docChg>
  </pc:docChgLst>
  <pc:docChgLst>
    <pc:chgData name="Amit Sharma" userId="4d1ccbb4cd3a682d" providerId="LiveId" clId="{3ACFDC56-71DF-48AE-8A30-B6957B20E13E}"/>
    <pc:docChg chg="undo custSel addSld modSld">
      <pc:chgData name="Amit Sharma" userId="4d1ccbb4cd3a682d" providerId="LiveId" clId="{3ACFDC56-71DF-48AE-8A30-B6957B20E13E}" dt="2023-08-06T14:05:41.466" v="1886" actId="20577"/>
      <pc:docMkLst>
        <pc:docMk/>
      </pc:docMkLst>
      <pc:sldChg chg="modSp mod">
        <pc:chgData name="Amit Sharma" userId="4d1ccbb4cd3a682d" providerId="LiveId" clId="{3ACFDC56-71DF-48AE-8A30-B6957B20E13E}" dt="2023-08-06T13:39:32.488" v="72" actId="20577"/>
        <pc:sldMkLst>
          <pc:docMk/>
          <pc:sldMk cId="2276261813" sldId="256"/>
        </pc:sldMkLst>
        <pc:spChg chg="mod">
          <ac:chgData name="Amit Sharma" userId="4d1ccbb4cd3a682d" providerId="LiveId" clId="{3ACFDC56-71DF-48AE-8A30-B6957B20E13E}" dt="2023-08-06T13:39:32.488" v="72" actId="20577"/>
          <ac:spMkLst>
            <pc:docMk/>
            <pc:sldMk cId="2276261813" sldId="256"/>
            <ac:spMk id="2" creationId="{0130483D-2CAD-1F49-9D21-49246DE3CD4A}"/>
          </ac:spMkLst>
        </pc:spChg>
      </pc:sldChg>
      <pc:sldChg chg="modSp new mod">
        <pc:chgData name="Amit Sharma" userId="4d1ccbb4cd3a682d" providerId="LiveId" clId="{3ACFDC56-71DF-48AE-8A30-B6957B20E13E}" dt="2023-08-06T13:50:32.538" v="891" actId="20577"/>
        <pc:sldMkLst>
          <pc:docMk/>
          <pc:sldMk cId="3736247827" sldId="272"/>
        </pc:sldMkLst>
        <pc:spChg chg="mod">
          <ac:chgData name="Amit Sharma" userId="4d1ccbb4cd3a682d" providerId="LiveId" clId="{3ACFDC56-71DF-48AE-8A30-B6957B20E13E}" dt="2023-08-06T13:50:32.538" v="891" actId="20577"/>
          <ac:spMkLst>
            <pc:docMk/>
            <pc:sldMk cId="3736247827" sldId="272"/>
            <ac:spMk id="2" creationId="{259CE0B8-76D8-291D-E53B-57636BFF3369}"/>
          </ac:spMkLst>
        </pc:spChg>
        <pc:spChg chg="mod">
          <ac:chgData name="Amit Sharma" userId="4d1ccbb4cd3a682d" providerId="LiveId" clId="{3ACFDC56-71DF-48AE-8A30-B6957B20E13E}" dt="2023-08-06T13:40:18.658" v="79" actId="20577"/>
          <ac:spMkLst>
            <pc:docMk/>
            <pc:sldMk cId="3736247827" sldId="272"/>
            <ac:spMk id="3" creationId="{E35C3AB9-0986-59C8-24B6-E1C083E27D9C}"/>
          </ac:spMkLst>
        </pc:spChg>
      </pc:sldChg>
      <pc:sldChg chg="modSp new mod">
        <pc:chgData name="Amit Sharma" userId="4d1ccbb4cd3a682d" providerId="LiveId" clId="{3ACFDC56-71DF-48AE-8A30-B6957B20E13E}" dt="2023-08-06T14:05:41.466" v="1886" actId="20577"/>
        <pc:sldMkLst>
          <pc:docMk/>
          <pc:sldMk cId="1647979431" sldId="273"/>
        </pc:sldMkLst>
        <pc:spChg chg="mod">
          <ac:chgData name="Amit Sharma" userId="4d1ccbb4cd3a682d" providerId="LiveId" clId="{3ACFDC56-71DF-48AE-8A30-B6957B20E13E}" dt="2023-08-06T14:05:41.466" v="1886" actId="20577"/>
          <ac:spMkLst>
            <pc:docMk/>
            <pc:sldMk cId="1647979431" sldId="273"/>
            <ac:spMk id="2" creationId="{A067446F-2286-09F9-E067-A4E894A84260}"/>
          </ac:spMkLst>
        </pc:spChg>
        <pc:spChg chg="mod">
          <ac:chgData name="Amit Sharma" userId="4d1ccbb4cd3a682d" providerId="LiveId" clId="{3ACFDC56-71DF-48AE-8A30-B6957B20E13E}" dt="2023-08-06T13:56:59.389" v="903" actId="20577"/>
          <ac:spMkLst>
            <pc:docMk/>
            <pc:sldMk cId="1647979431" sldId="273"/>
            <ac:spMk id="3" creationId="{BF109F37-7449-16BF-B1FB-67117F19E73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8F955-A09B-F646-80D7-3E9B31FA1B32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B86AC6-2BFE-6E43-84B1-F204AD0E5F5D}">
      <dgm:prSet phldrT="[Text]"/>
      <dgm:spPr/>
      <dgm:t>
        <a:bodyPr/>
        <a:lstStyle/>
        <a:p>
          <a:r>
            <a:rPr lang="en-US"/>
            <a:t>Sqlite Database (CSV file)</a:t>
          </a:r>
        </a:p>
      </dgm:t>
    </dgm:pt>
    <dgm:pt modelId="{51F99317-7697-2248-87E4-8013F32BF418}" type="parTrans" cxnId="{F1FEC56B-EBC4-1443-ABA0-3C5A59179C0D}">
      <dgm:prSet/>
      <dgm:spPr/>
      <dgm:t>
        <a:bodyPr/>
        <a:lstStyle/>
        <a:p>
          <a:endParaRPr lang="en-US"/>
        </a:p>
      </dgm:t>
    </dgm:pt>
    <dgm:pt modelId="{F868D557-D35C-4640-B753-EDE2393DAF46}" type="sibTrans" cxnId="{F1FEC56B-EBC4-1443-ABA0-3C5A59179C0D}">
      <dgm:prSet/>
      <dgm:spPr/>
      <dgm:t>
        <a:bodyPr/>
        <a:lstStyle/>
        <a:p>
          <a:endParaRPr lang="en-US"/>
        </a:p>
      </dgm:t>
    </dgm:pt>
    <dgm:pt modelId="{FDD92B98-9CCF-7E4F-ABD2-1B3DC0210CD6}">
      <dgm:prSet/>
      <dgm:spPr/>
      <dgm:t>
        <a:bodyPr/>
        <a:lstStyle/>
        <a:p>
          <a:r>
            <a:rPr lang="en-US"/>
            <a:t>EDA/data cleaning</a:t>
          </a:r>
        </a:p>
        <a:p>
          <a:r>
            <a:rPr lang="en-US"/>
            <a:t>(python)</a:t>
          </a:r>
        </a:p>
      </dgm:t>
    </dgm:pt>
    <dgm:pt modelId="{706C9ABD-4A6D-784D-9141-B38E3773391A}" type="parTrans" cxnId="{F72B6158-A5EA-204E-8CB0-B0EB41012EE2}">
      <dgm:prSet/>
      <dgm:spPr/>
      <dgm:t>
        <a:bodyPr/>
        <a:lstStyle/>
        <a:p>
          <a:endParaRPr lang="en-US"/>
        </a:p>
      </dgm:t>
    </dgm:pt>
    <dgm:pt modelId="{D8B4318A-DD11-8046-8577-9AE4ED5623F8}" type="sibTrans" cxnId="{F72B6158-A5EA-204E-8CB0-B0EB41012EE2}">
      <dgm:prSet/>
      <dgm:spPr/>
      <dgm:t>
        <a:bodyPr/>
        <a:lstStyle/>
        <a:p>
          <a:endParaRPr lang="en-US"/>
        </a:p>
      </dgm:t>
    </dgm:pt>
    <dgm:pt modelId="{9287BCBB-B5FC-9047-936A-1C0C786459B4}">
      <dgm:prSet/>
      <dgm:spPr/>
      <dgm:t>
        <a:bodyPr/>
        <a:lstStyle/>
        <a:p>
          <a:r>
            <a:rPr lang="en-US"/>
            <a:t>Random Forest Model (Machine Learning)</a:t>
          </a:r>
        </a:p>
      </dgm:t>
    </dgm:pt>
    <dgm:pt modelId="{CCF63F08-6619-BD4E-935A-DF6E5092A4DB}" type="sibTrans" cxnId="{6FA6ABA2-27C4-D54E-B08B-7812B759B820}">
      <dgm:prSet/>
      <dgm:spPr/>
      <dgm:t>
        <a:bodyPr/>
        <a:lstStyle/>
        <a:p>
          <a:endParaRPr lang="en-US"/>
        </a:p>
      </dgm:t>
    </dgm:pt>
    <dgm:pt modelId="{FD3C12B1-BECB-6048-857B-87DCC606BB39}" type="parTrans" cxnId="{6FA6ABA2-27C4-D54E-B08B-7812B759B820}">
      <dgm:prSet/>
      <dgm:spPr/>
      <dgm:t>
        <a:bodyPr/>
        <a:lstStyle/>
        <a:p>
          <a:endParaRPr lang="en-US"/>
        </a:p>
      </dgm:t>
    </dgm:pt>
    <dgm:pt modelId="{0CFB6D74-56E7-5440-A115-72A594B556D1}">
      <dgm:prSet/>
      <dgm:spPr/>
      <dgm:t>
        <a:bodyPr/>
        <a:lstStyle/>
        <a:p>
          <a:r>
            <a:rPr lang="en-US" dirty="0"/>
            <a:t>Long Short Term Memory Model (deep learning)</a:t>
          </a:r>
        </a:p>
      </dgm:t>
    </dgm:pt>
    <dgm:pt modelId="{405B29C9-62A7-5844-B250-9F31A69DBA1B}" type="sibTrans" cxnId="{CC666606-24C7-724C-AEB5-9233339C1F56}">
      <dgm:prSet/>
      <dgm:spPr/>
      <dgm:t>
        <a:bodyPr/>
        <a:lstStyle/>
        <a:p>
          <a:endParaRPr lang="en-US"/>
        </a:p>
      </dgm:t>
    </dgm:pt>
    <dgm:pt modelId="{A8E0C0BB-FF18-5D46-A60F-C544AA62A396}" type="parTrans" cxnId="{CC666606-24C7-724C-AEB5-9233339C1F56}">
      <dgm:prSet/>
      <dgm:spPr/>
      <dgm:t>
        <a:bodyPr/>
        <a:lstStyle/>
        <a:p>
          <a:endParaRPr lang="en-US"/>
        </a:p>
      </dgm:t>
    </dgm:pt>
    <dgm:pt modelId="{CE9D4AAE-BAF3-CA42-9698-EED302312BFB}">
      <dgm:prSet/>
      <dgm:spPr/>
      <dgm:t>
        <a:bodyPr/>
        <a:lstStyle/>
        <a:p>
          <a:r>
            <a:rPr lang="en-US"/>
            <a:t>Sentiment Analysis Tool (</a:t>
          </a:r>
          <a:r>
            <a:rPr lang="en-US" dirty="0" err="1"/>
            <a:t>webscraping</a:t>
          </a:r>
          <a:r>
            <a:rPr lang="en-US" dirty="0"/>
            <a:t>/VADER/NLTK)</a:t>
          </a:r>
        </a:p>
      </dgm:t>
    </dgm:pt>
    <dgm:pt modelId="{F55A666A-86BF-B84B-BF47-033380E67D04}" type="sibTrans" cxnId="{B54FE99A-D39B-7849-8844-8711D0ED369D}">
      <dgm:prSet/>
      <dgm:spPr/>
      <dgm:t>
        <a:bodyPr/>
        <a:lstStyle/>
        <a:p>
          <a:endParaRPr lang="en-US"/>
        </a:p>
      </dgm:t>
    </dgm:pt>
    <dgm:pt modelId="{B95FAEB3-1DAA-0C46-A5A6-5C530050AE43}" type="parTrans" cxnId="{B54FE99A-D39B-7849-8844-8711D0ED369D}">
      <dgm:prSet/>
      <dgm:spPr/>
      <dgm:t>
        <a:bodyPr/>
        <a:lstStyle/>
        <a:p>
          <a:endParaRPr lang="en-US"/>
        </a:p>
      </dgm:t>
    </dgm:pt>
    <dgm:pt modelId="{FD6FEF91-C524-1044-BA07-A799ED4841B2}">
      <dgm:prSet/>
      <dgm:spPr/>
      <dgm:t>
        <a:bodyPr/>
        <a:lstStyle/>
        <a:p>
          <a:r>
            <a:rPr lang="en-US"/>
            <a:t>Data Visualizations</a:t>
          </a:r>
        </a:p>
      </dgm:t>
    </dgm:pt>
    <dgm:pt modelId="{2D2A1EB2-54D3-D642-B72C-F62EAC82C08F}" type="parTrans" cxnId="{20E46EB4-237D-634C-B323-C026A89ADDBB}">
      <dgm:prSet/>
      <dgm:spPr/>
      <dgm:t>
        <a:bodyPr/>
        <a:lstStyle/>
        <a:p>
          <a:endParaRPr lang="en-US"/>
        </a:p>
      </dgm:t>
    </dgm:pt>
    <dgm:pt modelId="{488C4688-43C6-9F40-B107-4A901E0FA43F}" type="sibTrans" cxnId="{20E46EB4-237D-634C-B323-C026A89ADDBB}">
      <dgm:prSet/>
      <dgm:spPr/>
      <dgm:t>
        <a:bodyPr/>
        <a:lstStyle/>
        <a:p>
          <a:endParaRPr lang="en-US"/>
        </a:p>
      </dgm:t>
    </dgm:pt>
    <dgm:pt modelId="{7A47400C-C26A-C143-B3C0-F235F99E8B14}">
      <dgm:prSet/>
      <dgm:spPr/>
      <dgm:t>
        <a:bodyPr/>
        <a:lstStyle/>
        <a:p>
          <a:r>
            <a:rPr lang="en-US"/>
            <a:t>Flask app/HTML/CSS</a:t>
          </a:r>
        </a:p>
      </dgm:t>
    </dgm:pt>
    <dgm:pt modelId="{D24C490C-96CE-FE47-844B-301FB7DFD722}" type="parTrans" cxnId="{E5C2D1E2-CD96-B341-B5F3-3B62EA304C65}">
      <dgm:prSet/>
      <dgm:spPr/>
      <dgm:t>
        <a:bodyPr/>
        <a:lstStyle/>
        <a:p>
          <a:endParaRPr lang="en-US"/>
        </a:p>
      </dgm:t>
    </dgm:pt>
    <dgm:pt modelId="{870CF0D6-8FB7-D54A-BF4D-FCEABF4C4F85}" type="sibTrans" cxnId="{E5C2D1E2-CD96-B341-B5F3-3B62EA304C65}">
      <dgm:prSet/>
      <dgm:spPr/>
      <dgm:t>
        <a:bodyPr/>
        <a:lstStyle/>
        <a:p>
          <a:endParaRPr lang="en-US"/>
        </a:p>
      </dgm:t>
    </dgm:pt>
    <dgm:pt modelId="{7B2B99CF-239D-3F42-AA22-D2B5E7C4B0A4}">
      <dgm:prSet/>
      <dgm:spPr/>
      <dgm:t>
        <a:bodyPr/>
        <a:lstStyle/>
        <a:p>
          <a:r>
            <a:rPr lang="en-US"/>
            <a:t>Flask app/HTML/CSS</a:t>
          </a:r>
        </a:p>
      </dgm:t>
    </dgm:pt>
    <dgm:pt modelId="{68798424-EB9D-AB47-99B3-295EA55ABFEB}" type="parTrans" cxnId="{424B4182-F443-2842-A6A7-172704E38615}">
      <dgm:prSet/>
      <dgm:spPr/>
      <dgm:t>
        <a:bodyPr/>
        <a:lstStyle/>
        <a:p>
          <a:endParaRPr lang="en-US"/>
        </a:p>
      </dgm:t>
    </dgm:pt>
    <dgm:pt modelId="{FED131F7-1C89-F249-A52A-D57162BD55DA}" type="sibTrans" cxnId="{424B4182-F443-2842-A6A7-172704E38615}">
      <dgm:prSet/>
      <dgm:spPr/>
      <dgm:t>
        <a:bodyPr/>
        <a:lstStyle/>
        <a:p>
          <a:endParaRPr lang="en-US"/>
        </a:p>
      </dgm:t>
    </dgm:pt>
    <dgm:pt modelId="{2FEDA375-9FAE-0A45-A3B6-CBF6A18D0AAF}">
      <dgm:prSet/>
      <dgm:spPr/>
      <dgm:t>
        <a:bodyPr/>
        <a:lstStyle/>
        <a:p>
          <a:r>
            <a:rPr lang="en-US"/>
            <a:t>Flask app/HTML/CSS</a:t>
          </a:r>
        </a:p>
      </dgm:t>
    </dgm:pt>
    <dgm:pt modelId="{B6218938-1050-F541-BBAC-0EE025F47B86}" type="parTrans" cxnId="{45DEE022-8D09-F34A-B27B-0CAFEB96E484}">
      <dgm:prSet/>
      <dgm:spPr/>
      <dgm:t>
        <a:bodyPr/>
        <a:lstStyle/>
        <a:p>
          <a:endParaRPr lang="en-US"/>
        </a:p>
      </dgm:t>
    </dgm:pt>
    <dgm:pt modelId="{E21B55D1-05C5-E648-8B1F-47D6D665EEC0}" type="sibTrans" cxnId="{45DEE022-8D09-F34A-B27B-0CAFEB96E484}">
      <dgm:prSet/>
      <dgm:spPr/>
      <dgm:t>
        <a:bodyPr/>
        <a:lstStyle/>
        <a:p>
          <a:endParaRPr lang="en-US"/>
        </a:p>
      </dgm:t>
    </dgm:pt>
    <dgm:pt modelId="{358DB3B3-4098-A54C-8F59-818769AEA17E}">
      <dgm:prSet/>
      <dgm:spPr/>
      <dgm:t>
        <a:bodyPr/>
        <a:lstStyle/>
        <a:p>
          <a:r>
            <a:rPr lang="en-US"/>
            <a:t>Interactive User Interface (Stock Predictions)</a:t>
          </a:r>
        </a:p>
      </dgm:t>
    </dgm:pt>
    <dgm:pt modelId="{97201B81-76CD-BA45-AB5B-FE9BF289F401}" type="parTrans" cxnId="{0F77CCF8-9DB5-B849-A981-A6D87D0EEC68}">
      <dgm:prSet/>
      <dgm:spPr/>
      <dgm:t>
        <a:bodyPr/>
        <a:lstStyle/>
        <a:p>
          <a:endParaRPr lang="en-US"/>
        </a:p>
      </dgm:t>
    </dgm:pt>
    <dgm:pt modelId="{45360F65-ADF7-1246-B115-D67C0381A270}" type="sibTrans" cxnId="{0F77CCF8-9DB5-B849-A981-A6D87D0EEC68}">
      <dgm:prSet/>
      <dgm:spPr/>
      <dgm:t>
        <a:bodyPr/>
        <a:lstStyle/>
        <a:p>
          <a:endParaRPr lang="en-US"/>
        </a:p>
      </dgm:t>
    </dgm:pt>
    <dgm:pt modelId="{54F61993-4987-3646-9D59-9E29560A9A51}" type="pres">
      <dgm:prSet presAssocID="{9AC8F955-A09B-F646-80D7-3E9B31FA1B3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6F7C16-7F2A-9D4A-9C2F-3323B85D2C08}" type="pres">
      <dgm:prSet presAssocID="{D7B86AC6-2BFE-6E43-84B1-F204AD0E5F5D}" presName="hierRoot1" presStyleCnt="0">
        <dgm:presLayoutVars>
          <dgm:hierBranch val="init"/>
        </dgm:presLayoutVars>
      </dgm:prSet>
      <dgm:spPr/>
    </dgm:pt>
    <dgm:pt modelId="{B33CFE6F-088A-6948-99AA-2CE473D00639}" type="pres">
      <dgm:prSet presAssocID="{D7B86AC6-2BFE-6E43-84B1-F204AD0E5F5D}" presName="rootComposite1" presStyleCnt="0"/>
      <dgm:spPr/>
    </dgm:pt>
    <dgm:pt modelId="{54335CF3-AA1F-4042-8894-8FB1C289BAB6}" type="pres">
      <dgm:prSet presAssocID="{D7B86AC6-2BFE-6E43-84B1-F204AD0E5F5D}" presName="rootText1" presStyleLbl="node0" presStyleIdx="0" presStyleCnt="1">
        <dgm:presLayoutVars>
          <dgm:chPref val="3"/>
        </dgm:presLayoutVars>
      </dgm:prSet>
      <dgm:spPr/>
    </dgm:pt>
    <dgm:pt modelId="{58AD7E14-C6DC-4243-9D81-DB31E1A27FCB}" type="pres">
      <dgm:prSet presAssocID="{D7B86AC6-2BFE-6E43-84B1-F204AD0E5F5D}" presName="rootConnector1" presStyleLbl="node1" presStyleIdx="0" presStyleCnt="0"/>
      <dgm:spPr/>
    </dgm:pt>
    <dgm:pt modelId="{2D7665EA-6E6A-4845-998D-300202C608E3}" type="pres">
      <dgm:prSet presAssocID="{D7B86AC6-2BFE-6E43-84B1-F204AD0E5F5D}" presName="hierChild2" presStyleCnt="0"/>
      <dgm:spPr/>
    </dgm:pt>
    <dgm:pt modelId="{2065BCA4-2E58-F240-9D08-38D177082FE3}" type="pres">
      <dgm:prSet presAssocID="{706C9ABD-4A6D-784D-9141-B38E3773391A}" presName="Name37" presStyleLbl="parChTrans1D2" presStyleIdx="0" presStyleCnt="1"/>
      <dgm:spPr/>
    </dgm:pt>
    <dgm:pt modelId="{B095D320-84A6-D44D-AE5F-C483F32A8E03}" type="pres">
      <dgm:prSet presAssocID="{FDD92B98-9CCF-7E4F-ABD2-1B3DC0210CD6}" presName="hierRoot2" presStyleCnt="0">
        <dgm:presLayoutVars>
          <dgm:hierBranch val="init"/>
        </dgm:presLayoutVars>
      </dgm:prSet>
      <dgm:spPr/>
    </dgm:pt>
    <dgm:pt modelId="{02B24025-CD41-574C-B495-40A5ACC575BD}" type="pres">
      <dgm:prSet presAssocID="{FDD92B98-9CCF-7E4F-ABD2-1B3DC0210CD6}" presName="rootComposite" presStyleCnt="0"/>
      <dgm:spPr/>
    </dgm:pt>
    <dgm:pt modelId="{C808FF0C-B3D7-5547-8D9F-5F1456552338}" type="pres">
      <dgm:prSet presAssocID="{FDD92B98-9CCF-7E4F-ABD2-1B3DC0210CD6}" presName="rootText" presStyleLbl="node2" presStyleIdx="0" presStyleCnt="1">
        <dgm:presLayoutVars>
          <dgm:chPref val="3"/>
        </dgm:presLayoutVars>
      </dgm:prSet>
      <dgm:spPr/>
    </dgm:pt>
    <dgm:pt modelId="{74741D42-0C81-EE4A-9514-1DC31BF9A501}" type="pres">
      <dgm:prSet presAssocID="{FDD92B98-9CCF-7E4F-ABD2-1B3DC0210CD6}" presName="rootConnector" presStyleLbl="node2" presStyleIdx="0" presStyleCnt="1"/>
      <dgm:spPr/>
    </dgm:pt>
    <dgm:pt modelId="{8D8539A9-6848-1D44-B4E4-A366D7A11952}" type="pres">
      <dgm:prSet presAssocID="{FDD92B98-9CCF-7E4F-ABD2-1B3DC0210CD6}" presName="hierChild4" presStyleCnt="0"/>
      <dgm:spPr/>
    </dgm:pt>
    <dgm:pt modelId="{88DE489C-DACD-C844-B68F-012B98D19E35}" type="pres">
      <dgm:prSet presAssocID="{FD3C12B1-BECB-6048-857B-87DCC606BB39}" presName="Name37" presStyleLbl="parChTrans1D3" presStyleIdx="0" presStyleCnt="3"/>
      <dgm:spPr/>
    </dgm:pt>
    <dgm:pt modelId="{91C73B53-97DA-BF4A-9D3E-633777058A0A}" type="pres">
      <dgm:prSet presAssocID="{9287BCBB-B5FC-9047-936A-1C0C786459B4}" presName="hierRoot2" presStyleCnt="0">
        <dgm:presLayoutVars>
          <dgm:hierBranch val="init"/>
        </dgm:presLayoutVars>
      </dgm:prSet>
      <dgm:spPr/>
    </dgm:pt>
    <dgm:pt modelId="{B38FBB1D-897E-C945-B9B2-2A6F92F50225}" type="pres">
      <dgm:prSet presAssocID="{9287BCBB-B5FC-9047-936A-1C0C786459B4}" presName="rootComposite" presStyleCnt="0"/>
      <dgm:spPr/>
    </dgm:pt>
    <dgm:pt modelId="{7C1E69F9-C34C-B441-8BEC-436C0978B646}" type="pres">
      <dgm:prSet presAssocID="{9287BCBB-B5FC-9047-936A-1C0C786459B4}" presName="rootText" presStyleLbl="node3" presStyleIdx="0" presStyleCnt="3">
        <dgm:presLayoutVars>
          <dgm:chPref val="3"/>
        </dgm:presLayoutVars>
      </dgm:prSet>
      <dgm:spPr/>
    </dgm:pt>
    <dgm:pt modelId="{1A46F152-F440-0142-8416-8D564FF36CF8}" type="pres">
      <dgm:prSet presAssocID="{9287BCBB-B5FC-9047-936A-1C0C786459B4}" presName="rootConnector" presStyleLbl="node3" presStyleIdx="0" presStyleCnt="3"/>
      <dgm:spPr/>
    </dgm:pt>
    <dgm:pt modelId="{D68F296E-BE00-7047-A40B-5C3AEA1E1681}" type="pres">
      <dgm:prSet presAssocID="{9287BCBB-B5FC-9047-936A-1C0C786459B4}" presName="hierChild4" presStyleCnt="0"/>
      <dgm:spPr/>
    </dgm:pt>
    <dgm:pt modelId="{8AE6DEB7-16F2-E24A-A839-2E75B1794092}" type="pres">
      <dgm:prSet presAssocID="{2D2A1EB2-54D3-D642-B72C-F62EAC82C08F}" presName="Name37" presStyleLbl="parChTrans1D4" presStyleIdx="0" presStyleCnt="5"/>
      <dgm:spPr/>
    </dgm:pt>
    <dgm:pt modelId="{0CD1F319-1FE7-5442-8526-8E5C33244D09}" type="pres">
      <dgm:prSet presAssocID="{FD6FEF91-C524-1044-BA07-A799ED4841B2}" presName="hierRoot2" presStyleCnt="0">
        <dgm:presLayoutVars>
          <dgm:hierBranch val="init"/>
        </dgm:presLayoutVars>
      </dgm:prSet>
      <dgm:spPr/>
    </dgm:pt>
    <dgm:pt modelId="{B3797A79-5A10-9749-82F1-136640357E1A}" type="pres">
      <dgm:prSet presAssocID="{FD6FEF91-C524-1044-BA07-A799ED4841B2}" presName="rootComposite" presStyleCnt="0"/>
      <dgm:spPr/>
    </dgm:pt>
    <dgm:pt modelId="{4321ED43-D6D4-6440-8BB0-FC8CB525C361}" type="pres">
      <dgm:prSet presAssocID="{FD6FEF91-C524-1044-BA07-A799ED4841B2}" presName="rootText" presStyleLbl="node4" presStyleIdx="0" presStyleCnt="5" custLinFactNeighborX="-5382" custLinFactNeighborY="17941">
        <dgm:presLayoutVars>
          <dgm:chPref val="3"/>
        </dgm:presLayoutVars>
      </dgm:prSet>
      <dgm:spPr/>
    </dgm:pt>
    <dgm:pt modelId="{2CDADF1A-944F-5D47-B62F-3977385C7E65}" type="pres">
      <dgm:prSet presAssocID="{FD6FEF91-C524-1044-BA07-A799ED4841B2}" presName="rootConnector" presStyleLbl="node4" presStyleIdx="0" presStyleCnt="5"/>
      <dgm:spPr/>
    </dgm:pt>
    <dgm:pt modelId="{56A1C74F-495A-8842-9118-58348104A93E}" type="pres">
      <dgm:prSet presAssocID="{FD6FEF91-C524-1044-BA07-A799ED4841B2}" presName="hierChild4" presStyleCnt="0"/>
      <dgm:spPr/>
    </dgm:pt>
    <dgm:pt modelId="{1C96B014-C6CD-5B4F-A207-7617E5D19102}" type="pres">
      <dgm:prSet presAssocID="{FD6FEF91-C524-1044-BA07-A799ED4841B2}" presName="hierChild5" presStyleCnt="0"/>
      <dgm:spPr/>
    </dgm:pt>
    <dgm:pt modelId="{F21466D2-9308-D14B-B3F3-3CFE7418FEDE}" type="pres">
      <dgm:prSet presAssocID="{B6218938-1050-F541-BBAC-0EE025F47B86}" presName="Name37" presStyleLbl="parChTrans1D4" presStyleIdx="1" presStyleCnt="5"/>
      <dgm:spPr/>
    </dgm:pt>
    <dgm:pt modelId="{E7267629-09B8-304C-9AA4-9FA8C1B98420}" type="pres">
      <dgm:prSet presAssocID="{2FEDA375-9FAE-0A45-A3B6-CBF6A18D0AAF}" presName="hierRoot2" presStyleCnt="0">
        <dgm:presLayoutVars>
          <dgm:hierBranch val="init"/>
        </dgm:presLayoutVars>
      </dgm:prSet>
      <dgm:spPr/>
    </dgm:pt>
    <dgm:pt modelId="{75E97E4E-527F-114C-8151-D708AA51137C}" type="pres">
      <dgm:prSet presAssocID="{2FEDA375-9FAE-0A45-A3B6-CBF6A18D0AAF}" presName="rootComposite" presStyleCnt="0"/>
      <dgm:spPr/>
    </dgm:pt>
    <dgm:pt modelId="{43AFB203-FE94-5C44-A184-B90BB411874B}" type="pres">
      <dgm:prSet presAssocID="{2FEDA375-9FAE-0A45-A3B6-CBF6A18D0AAF}" presName="rootText" presStyleLbl="node4" presStyleIdx="1" presStyleCnt="5" custLinFactX="29606" custLinFactNeighborX="100000" custLinFactNeighborY="445">
        <dgm:presLayoutVars>
          <dgm:chPref val="3"/>
        </dgm:presLayoutVars>
      </dgm:prSet>
      <dgm:spPr/>
    </dgm:pt>
    <dgm:pt modelId="{1D314442-8025-FD4C-9C35-A641B0143CB3}" type="pres">
      <dgm:prSet presAssocID="{2FEDA375-9FAE-0A45-A3B6-CBF6A18D0AAF}" presName="rootConnector" presStyleLbl="node4" presStyleIdx="1" presStyleCnt="5"/>
      <dgm:spPr/>
    </dgm:pt>
    <dgm:pt modelId="{830BB6FB-06E0-3044-AE1E-496D64B46A6F}" type="pres">
      <dgm:prSet presAssocID="{2FEDA375-9FAE-0A45-A3B6-CBF6A18D0AAF}" presName="hierChild4" presStyleCnt="0"/>
      <dgm:spPr/>
    </dgm:pt>
    <dgm:pt modelId="{8F5A659B-6353-C14E-99A7-CEEB4A03E54A}" type="pres">
      <dgm:prSet presAssocID="{2FEDA375-9FAE-0A45-A3B6-CBF6A18D0AAF}" presName="hierChild5" presStyleCnt="0"/>
      <dgm:spPr/>
    </dgm:pt>
    <dgm:pt modelId="{FD69610B-3639-1746-B48A-47C2594E422E}" type="pres">
      <dgm:prSet presAssocID="{9287BCBB-B5FC-9047-936A-1C0C786459B4}" presName="hierChild5" presStyleCnt="0"/>
      <dgm:spPr/>
    </dgm:pt>
    <dgm:pt modelId="{2C6F2605-B161-D54F-A03F-753F6C3BAE83}" type="pres">
      <dgm:prSet presAssocID="{A8E0C0BB-FF18-5D46-A60F-C544AA62A396}" presName="Name37" presStyleLbl="parChTrans1D3" presStyleIdx="1" presStyleCnt="3"/>
      <dgm:spPr/>
    </dgm:pt>
    <dgm:pt modelId="{8C7394A8-940B-8B46-87DC-0E8DA0C1701C}" type="pres">
      <dgm:prSet presAssocID="{0CFB6D74-56E7-5440-A115-72A594B556D1}" presName="hierRoot2" presStyleCnt="0">
        <dgm:presLayoutVars>
          <dgm:hierBranch val="init"/>
        </dgm:presLayoutVars>
      </dgm:prSet>
      <dgm:spPr/>
    </dgm:pt>
    <dgm:pt modelId="{359EC60E-09D2-4341-8AAA-ED26F6529DC7}" type="pres">
      <dgm:prSet presAssocID="{0CFB6D74-56E7-5440-A115-72A594B556D1}" presName="rootComposite" presStyleCnt="0"/>
      <dgm:spPr/>
    </dgm:pt>
    <dgm:pt modelId="{AD264C47-4556-E244-9E8B-C48421F4D8E6}" type="pres">
      <dgm:prSet presAssocID="{0CFB6D74-56E7-5440-A115-72A594B556D1}" presName="rootText" presStyleLbl="node3" presStyleIdx="1" presStyleCnt="3">
        <dgm:presLayoutVars>
          <dgm:chPref val="3"/>
        </dgm:presLayoutVars>
      </dgm:prSet>
      <dgm:spPr/>
    </dgm:pt>
    <dgm:pt modelId="{64DF0C98-4CD8-974B-BA56-551BB21141DF}" type="pres">
      <dgm:prSet presAssocID="{0CFB6D74-56E7-5440-A115-72A594B556D1}" presName="rootConnector" presStyleLbl="node3" presStyleIdx="1" presStyleCnt="3"/>
      <dgm:spPr/>
    </dgm:pt>
    <dgm:pt modelId="{3B5811E1-D7FB-A04B-8EED-0BCEBB93BFB2}" type="pres">
      <dgm:prSet presAssocID="{0CFB6D74-56E7-5440-A115-72A594B556D1}" presName="hierChild4" presStyleCnt="0"/>
      <dgm:spPr/>
    </dgm:pt>
    <dgm:pt modelId="{0B6BCBB7-5D22-B94B-8354-30D2BD3FA437}" type="pres">
      <dgm:prSet presAssocID="{68798424-EB9D-AB47-99B3-295EA55ABFEB}" presName="Name37" presStyleLbl="parChTrans1D4" presStyleIdx="2" presStyleCnt="5"/>
      <dgm:spPr/>
    </dgm:pt>
    <dgm:pt modelId="{9F30C2E8-FD0C-FD40-AD51-4B323427179B}" type="pres">
      <dgm:prSet presAssocID="{7B2B99CF-239D-3F42-AA22-D2B5E7C4B0A4}" presName="hierRoot2" presStyleCnt="0">
        <dgm:presLayoutVars>
          <dgm:hierBranch val="init"/>
        </dgm:presLayoutVars>
      </dgm:prSet>
      <dgm:spPr/>
    </dgm:pt>
    <dgm:pt modelId="{448E3FB3-2ED8-494F-B20C-79A57A001811}" type="pres">
      <dgm:prSet presAssocID="{7B2B99CF-239D-3F42-AA22-D2B5E7C4B0A4}" presName="rootComposite" presStyleCnt="0"/>
      <dgm:spPr/>
    </dgm:pt>
    <dgm:pt modelId="{30C0083A-C564-A645-8C30-29C5E1D39646}" type="pres">
      <dgm:prSet presAssocID="{7B2B99CF-239D-3F42-AA22-D2B5E7C4B0A4}" presName="rootText" presStyleLbl="node4" presStyleIdx="2" presStyleCnt="5" custLinFactY="42445" custLinFactNeighborX="7448" custLinFactNeighborY="100000">
        <dgm:presLayoutVars>
          <dgm:chPref val="3"/>
        </dgm:presLayoutVars>
      </dgm:prSet>
      <dgm:spPr/>
    </dgm:pt>
    <dgm:pt modelId="{2B3B115A-32B1-7B40-9A57-E35F452BE480}" type="pres">
      <dgm:prSet presAssocID="{7B2B99CF-239D-3F42-AA22-D2B5E7C4B0A4}" presName="rootConnector" presStyleLbl="node4" presStyleIdx="2" presStyleCnt="5"/>
      <dgm:spPr/>
    </dgm:pt>
    <dgm:pt modelId="{A95F6584-CEBC-4643-9475-A11C6AE1284F}" type="pres">
      <dgm:prSet presAssocID="{7B2B99CF-239D-3F42-AA22-D2B5E7C4B0A4}" presName="hierChild4" presStyleCnt="0"/>
      <dgm:spPr/>
    </dgm:pt>
    <dgm:pt modelId="{5D7B4A40-479D-3F4F-A089-D78EDABE3370}" type="pres">
      <dgm:prSet presAssocID="{7B2B99CF-239D-3F42-AA22-D2B5E7C4B0A4}" presName="hierChild5" presStyleCnt="0"/>
      <dgm:spPr/>
    </dgm:pt>
    <dgm:pt modelId="{A96B9239-ADA5-ED45-B819-522735C8DA63}" type="pres">
      <dgm:prSet presAssocID="{0CFB6D74-56E7-5440-A115-72A594B556D1}" presName="hierChild5" presStyleCnt="0"/>
      <dgm:spPr/>
    </dgm:pt>
    <dgm:pt modelId="{6A14D30A-E840-5B40-BEE1-F03BC7FF876E}" type="pres">
      <dgm:prSet presAssocID="{B95FAEB3-1DAA-0C46-A5A6-5C530050AE43}" presName="Name37" presStyleLbl="parChTrans1D3" presStyleIdx="2" presStyleCnt="3"/>
      <dgm:spPr/>
    </dgm:pt>
    <dgm:pt modelId="{B56F7D2A-B80E-D048-9A5C-EDB9E94CA4E2}" type="pres">
      <dgm:prSet presAssocID="{CE9D4AAE-BAF3-CA42-9698-EED302312BFB}" presName="hierRoot2" presStyleCnt="0">
        <dgm:presLayoutVars>
          <dgm:hierBranch val="init"/>
        </dgm:presLayoutVars>
      </dgm:prSet>
      <dgm:spPr/>
    </dgm:pt>
    <dgm:pt modelId="{6AFFB863-95B4-7A42-843E-49FA3BA3B5F2}" type="pres">
      <dgm:prSet presAssocID="{CE9D4AAE-BAF3-CA42-9698-EED302312BFB}" presName="rootComposite" presStyleCnt="0"/>
      <dgm:spPr/>
    </dgm:pt>
    <dgm:pt modelId="{EA73D7E7-C587-8E4C-89BC-B4328808BA07}" type="pres">
      <dgm:prSet presAssocID="{CE9D4AAE-BAF3-CA42-9698-EED302312BFB}" presName="rootText" presStyleLbl="node3" presStyleIdx="2" presStyleCnt="3">
        <dgm:presLayoutVars>
          <dgm:chPref val="3"/>
        </dgm:presLayoutVars>
      </dgm:prSet>
      <dgm:spPr/>
    </dgm:pt>
    <dgm:pt modelId="{975CCE33-0447-1049-81AF-075399A102BC}" type="pres">
      <dgm:prSet presAssocID="{CE9D4AAE-BAF3-CA42-9698-EED302312BFB}" presName="rootConnector" presStyleLbl="node3" presStyleIdx="2" presStyleCnt="3"/>
      <dgm:spPr/>
    </dgm:pt>
    <dgm:pt modelId="{5E509A83-315A-6048-86B1-C8AE21B6264F}" type="pres">
      <dgm:prSet presAssocID="{CE9D4AAE-BAF3-CA42-9698-EED302312BFB}" presName="hierChild4" presStyleCnt="0"/>
      <dgm:spPr/>
    </dgm:pt>
    <dgm:pt modelId="{D1573547-878C-FD44-AE6B-56894F487A36}" type="pres">
      <dgm:prSet presAssocID="{D24C490C-96CE-FE47-844B-301FB7DFD722}" presName="Name37" presStyleLbl="parChTrans1D4" presStyleIdx="3" presStyleCnt="5"/>
      <dgm:spPr/>
    </dgm:pt>
    <dgm:pt modelId="{B6268A44-FDB9-4B48-8E4E-AE3D99969816}" type="pres">
      <dgm:prSet presAssocID="{7A47400C-C26A-C143-B3C0-F235F99E8B14}" presName="hierRoot2" presStyleCnt="0">
        <dgm:presLayoutVars>
          <dgm:hierBranch val="init"/>
        </dgm:presLayoutVars>
      </dgm:prSet>
      <dgm:spPr/>
    </dgm:pt>
    <dgm:pt modelId="{1B285910-3977-4544-8C5B-C5FC90C9C007}" type="pres">
      <dgm:prSet presAssocID="{7A47400C-C26A-C143-B3C0-F235F99E8B14}" presName="rootComposite" presStyleCnt="0"/>
      <dgm:spPr/>
    </dgm:pt>
    <dgm:pt modelId="{89ECCDB1-7423-B342-B8B4-D1B5A1243D7D}" type="pres">
      <dgm:prSet presAssocID="{7A47400C-C26A-C143-B3C0-F235F99E8B14}" presName="rootText" presStyleLbl="node4" presStyleIdx="3" presStyleCnt="5" custLinFactX="-13964" custLinFactY="42445" custLinFactNeighborX="-100000" custLinFactNeighborY="100000">
        <dgm:presLayoutVars>
          <dgm:chPref val="3"/>
        </dgm:presLayoutVars>
      </dgm:prSet>
      <dgm:spPr/>
    </dgm:pt>
    <dgm:pt modelId="{2095F13E-1799-124D-A20B-EBD0D76B17E1}" type="pres">
      <dgm:prSet presAssocID="{7A47400C-C26A-C143-B3C0-F235F99E8B14}" presName="rootConnector" presStyleLbl="node4" presStyleIdx="3" presStyleCnt="5"/>
      <dgm:spPr/>
    </dgm:pt>
    <dgm:pt modelId="{85DA5D3E-08E4-3C41-A316-2909612BE04D}" type="pres">
      <dgm:prSet presAssocID="{7A47400C-C26A-C143-B3C0-F235F99E8B14}" presName="hierChild4" presStyleCnt="0"/>
      <dgm:spPr/>
    </dgm:pt>
    <dgm:pt modelId="{F1428DD8-E96D-D340-9C68-412C758F0CF1}" type="pres">
      <dgm:prSet presAssocID="{97201B81-76CD-BA45-AB5B-FE9BF289F401}" presName="Name37" presStyleLbl="parChTrans1D4" presStyleIdx="4" presStyleCnt="5"/>
      <dgm:spPr/>
    </dgm:pt>
    <dgm:pt modelId="{0E04FA37-00C5-BE45-BD83-C2FA6E572FF6}" type="pres">
      <dgm:prSet presAssocID="{358DB3B3-4098-A54C-8F59-818769AEA17E}" presName="hierRoot2" presStyleCnt="0">
        <dgm:presLayoutVars>
          <dgm:hierBranch val="init"/>
        </dgm:presLayoutVars>
      </dgm:prSet>
      <dgm:spPr/>
    </dgm:pt>
    <dgm:pt modelId="{C8C614D0-11E7-6140-8267-580DD76DB71F}" type="pres">
      <dgm:prSet presAssocID="{358DB3B3-4098-A54C-8F59-818769AEA17E}" presName="rootComposite" presStyleCnt="0"/>
      <dgm:spPr/>
    </dgm:pt>
    <dgm:pt modelId="{EA37F321-A9C9-2E48-874D-F8D5B088B838}" type="pres">
      <dgm:prSet presAssocID="{358DB3B3-4098-A54C-8F59-818769AEA17E}" presName="rootText" presStyleLbl="node4" presStyleIdx="4" presStyleCnt="5" custLinFactNeighborX="35319" custLinFactNeighborY="357">
        <dgm:presLayoutVars>
          <dgm:chPref val="3"/>
        </dgm:presLayoutVars>
      </dgm:prSet>
      <dgm:spPr/>
    </dgm:pt>
    <dgm:pt modelId="{92CA882D-5D0B-3444-9EEE-13060840E7D9}" type="pres">
      <dgm:prSet presAssocID="{358DB3B3-4098-A54C-8F59-818769AEA17E}" presName="rootConnector" presStyleLbl="node4" presStyleIdx="4" presStyleCnt="5"/>
      <dgm:spPr/>
    </dgm:pt>
    <dgm:pt modelId="{9B36F8C0-6BDA-DB40-B7E8-D9F6C944176E}" type="pres">
      <dgm:prSet presAssocID="{358DB3B3-4098-A54C-8F59-818769AEA17E}" presName="hierChild4" presStyleCnt="0"/>
      <dgm:spPr/>
    </dgm:pt>
    <dgm:pt modelId="{5FB4C243-7336-8841-BC59-C5E02766CBB6}" type="pres">
      <dgm:prSet presAssocID="{358DB3B3-4098-A54C-8F59-818769AEA17E}" presName="hierChild5" presStyleCnt="0"/>
      <dgm:spPr/>
    </dgm:pt>
    <dgm:pt modelId="{7D65DE33-415B-1546-85A4-0ED777138621}" type="pres">
      <dgm:prSet presAssocID="{7A47400C-C26A-C143-B3C0-F235F99E8B14}" presName="hierChild5" presStyleCnt="0"/>
      <dgm:spPr/>
    </dgm:pt>
    <dgm:pt modelId="{FA876309-6C0E-FC46-84F9-BF59B9A02E39}" type="pres">
      <dgm:prSet presAssocID="{CE9D4AAE-BAF3-CA42-9698-EED302312BFB}" presName="hierChild5" presStyleCnt="0"/>
      <dgm:spPr/>
    </dgm:pt>
    <dgm:pt modelId="{E5764510-81AF-AA4B-87D3-CB16FFBAA2B8}" type="pres">
      <dgm:prSet presAssocID="{FDD92B98-9CCF-7E4F-ABD2-1B3DC0210CD6}" presName="hierChild5" presStyleCnt="0"/>
      <dgm:spPr/>
    </dgm:pt>
    <dgm:pt modelId="{4B57B21B-466C-B046-A4E9-7B44623D244D}" type="pres">
      <dgm:prSet presAssocID="{D7B86AC6-2BFE-6E43-84B1-F204AD0E5F5D}" presName="hierChild3" presStyleCnt="0"/>
      <dgm:spPr/>
    </dgm:pt>
  </dgm:ptLst>
  <dgm:cxnLst>
    <dgm:cxn modelId="{BBBC9504-E56D-FC43-B289-94D46BB56325}" type="presOf" srcId="{9AC8F955-A09B-F646-80D7-3E9B31FA1B32}" destId="{54F61993-4987-3646-9D59-9E29560A9A51}" srcOrd="0" destOrd="0" presId="urn:microsoft.com/office/officeart/2005/8/layout/orgChart1"/>
    <dgm:cxn modelId="{CC666606-24C7-724C-AEB5-9233339C1F56}" srcId="{FDD92B98-9CCF-7E4F-ABD2-1B3DC0210CD6}" destId="{0CFB6D74-56E7-5440-A115-72A594B556D1}" srcOrd="1" destOrd="0" parTransId="{A8E0C0BB-FF18-5D46-A60F-C544AA62A396}" sibTransId="{405B29C9-62A7-5844-B250-9F31A69DBA1B}"/>
    <dgm:cxn modelId="{D59E4E08-A93F-BF40-A165-936398B1CD97}" type="presOf" srcId="{2FEDA375-9FAE-0A45-A3B6-CBF6A18D0AAF}" destId="{43AFB203-FE94-5C44-A184-B90BB411874B}" srcOrd="0" destOrd="0" presId="urn:microsoft.com/office/officeart/2005/8/layout/orgChart1"/>
    <dgm:cxn modelId="{7076CE0E-728E-7B48-B2C3-5CC561247EE8}" type="presOf" srcId="{97201B81-76CD-BA45-AB5B-FE9BF289F401}" destId="{F1428DD8-E96D-D340-9C68-412C758F0CF1}" srcOrd="0" destOrd="0" presId="urn:microsoft.com/office/officeart/2005/8/layout/orgChart1"/>
    <dgm:cxn modelId="{1AD4261F-B66B-6944-AB62-90C390E50F8D}" type="presOf" srcId="{9287BCBB-B5FC-9047-936A-1C0C786459B4}" destId="{7C1E69F9-C34C-B441-8BEC-436C0978B646}" srcOrd="0" destOrd="0" presId="urn:microsoft.com/office/officeart/2005/8/layout/orgChart1"/>
    <dgm:cxn modelId="{45DEE022-8D09-F34A-B27B-0CAFEB96E484}" srcId="{9287BCBB-B5FC-9047-936A-1C0C786459B4}" destId="{2FEDA375-9FAE-0A45-A3B6-CBF6A18D0AAF}" srcOrd="1" destOrd="0" parTransId="{B6218938-1050-F541-BBAC-0EE025F47B86}" sibTransId="{E21B55D1-05C5-E648-8B1F-47D6D665EEC0}"/>
    <dgm:cxn modelId="{16F6EB39-959B-A240-8CF5-4DD1DE486796}" type="presOf" srcId="{7A47400C-C26A-C143-B3C0-F235F99E8B14}" destId="{2095F13E-1799-124D-A20B-EBD0D76B17E1}" srcOrd="1" destOrd="0" presId="urn:microsoft.com/office/officeart/2005/8/layout/orgChart1"/>
    <dgm:cxn modelId="{2A599D50-A4A8-FF4C-ACFC-A79DB9DEBEF5}" type="presOf" srcId="{358DB3B3-4098-A54C-8F59-818769AEA17E}" destId="{92CA882D-5D0B-3444-9EEE-13060840E7D9}" srcOrd="1" destOrd="0" presId="urn:microsoft.com/office/officeart/2005/8/layout/orgChart1"/>
    <dgm:cxn modelId="{F72B6158-A5EA-204E-8CB0-B0EB41012EE2}" srcId="{D7B86AC6-2BFE-6E43-84B1-F204AD0E5F5D}" destId="{FDD92B98-9CCF-7E4F-ABD2-1B3DC0210CD6}" srcOrd="0" destOrd="0" parTransId="{706C9ABD-4A6D-784D-9141-B38E3773391A}" sibTransId="{D8B4318A-DD11-8046-8577-9AE4ED5623F8}"/>
    <dgm:cxn modelId="{D9A1E269-1984-0E48-B030-D90CF2A88DFD}" type="presOf" srcId="{2D2A1EB2-54D3-D642-B72C-F62EAC82C08F}" destId="{8AE6DEB7-16F2-E24A-A839-2E75B1794092}" srcOrd="0" destOrd="0" presId="urn:microsoft.com/office/officeart/2005/8/layout/orgChart1"/>
    <dgm:cxn modelId="{F1FEC56B-EBC4-1443-ABA0-3C5A59179C0D}" srcId="{9AC8F955-A09B-F646-80D7-3E9B31FA1B32}" destId="{D7B86AC6-2BFE-6E43-84B1-F204AD0E5F5D}" srcOrd="0" destOrd="0" parTransId="{51F99317-7697-2248-87E4-8013F32BF418}" sibTransId="{F868D557-D35C-4640-B753-EDE2393DAF46}"/>
    <dgm:cxn modelId="{C7D8F46F-3FDF-8145-A20F-15E7540C2260}" type="presOf" srcId="{FDD92B98-9CCF-7E4F-ABD2-1B3DC0210CD6}" destId="{C808FF0C-B3D7-5547-8D9F-5F1456552338}" srcOrd="0" destOrd="0" presId="urn:microsoft.com/office/officeart/2005/8/layout/orgChart1"/>
    <dgm:cxn modelId="{F3C49A70-A2F4-C04F-8D7E-3B19AF1F1716}" type="presOf" srcId="{7A47400C-C26A-C143-B3C0-F235F99E8B14}" destId="{89ECCDB1-7423-B342-B8B4-D1B5A1243D7D}" srcOrd="0" destOrd="0" presId="urn:microsoft.com/office/officeart/2005/8/layout/orgChart1"/>
    <dgm:cxn modelId="{B0E19A71-950E-0C45-AF63-B5D4FBABAA16}" type="presOf" srcId="{CE9D4AAE-BAF3-CA42-9698-EED302312BFB}" destId="{975CCE33-0447-1049-81AF-075399A102BC}" srcOrd="1" destOrd="0" presId="urn:microsoft.com/office/officeart/2005/8/layout/orgChart1"/>
    <dgm:cxn modelId="{3BD4C072-F05F-6645-89D6-160677535374}" type="presOf" srcId="{9287BCBB-B5FC-9047-936A-1C0C786459B4}" destId="{1A46F152-F440-0142-8416-8D564FF36CF8}" srcOrd="1" destOrd="0" presId="urn:microsoft.com/office/officeart/2005/8/layout/orgChart1"/>
    <dgm:cxn modelId="{A60C257A-7FFD-2543-B364-54B4C7400481}" type="presOf" srcId="{CE9D4AAE-BAF3-CA42-9698-EED302312BFB}" destId="{EA73D7E7-C587-8E4C-89BC-B4328808BA07}" srcOrd="0" destOrd="0" presId="urn:microsoft.com/office/officeart/2005/8/layout/orgChart1"/>
    <dgm:cxn modelId="{3A032780-04E7-FC46-81F2-D22D798A060D}" type="presOf" srcId="{FD3C12B1-BECB-6048-857B-87DCC606BB39}" destId="{88DE489C-DACD-C844-B68F-012B98D19E35}" srcOrd="0" destOrd="0" presId="urn:microsoft.com/office/officeart/2005/8/layout/orgChart1"/>
    <dgm:cxn modelId="{1E84AC81-0913-BE4C-8711-E55504C63CAF}" type="presOf" srcId="{7B2B99CF-239D-3F42-AA22-D2B5E7C4B0A4}" destId="{2B3B115A-32B1-7B40-9A57-E35F452BE480}" srcOrd="1" destOrd="0" presId="urn:microsoft.com/office/officeart/2005/8/layout/orgChart1"/>
    <dgm:cxn modelId="{424B4182-F443-2842-A6A7-172704E38615}" srcId="{0CFB6D74-56E7-5440-A115-72A594B556D1}" destId="{7B2B99CF-239D-3F42-AA22-D2B5E7C4B0A4}" srcOrd="0" destOrd="0" parTransId="{68798424-EB9D-AB47-99B3-295EA55ABFEB}" sibTransId="{FED131F7-1C89-F249-A52A-D57162BD55DA}"/>
    <dgm:cxn modelId="{258B058E-F690-514E-A909-3501F82C2459}" type="presOf" srcId="{7B2B99CF-239D-3F42-AA22-D2B5E7C4B0A4}" destId="{30C0083A-C564-A645-8C30-29C5E1D39646}" srcOrd="0" destOrd="0" presId="urn:microsoft.com/office/officeart/2005/8/layout/orgChart1"/>
    <dgm:cxn modelId="{E9F2CE91-F9C5-0145-97E8-C9BD214E55DE}" type="presOf" srcId="{A8E0C0BB-FF18-5D46-A60F-C544AA62A396}" destId="{2C6F2605-B161-D54F-A03F-753F6C3BAE83}" srcOrd="0" destOrd="0" presId="urn:microsoft.com/office/officeart/2005/8/layout/orgChart1"/>
    <dgm:cxn modelId="{1C605E92-8B92-A345-BF4D-3DC061BFFE4E}" type="presOf" srcId="{FD6FEF91-C524-1044-BA07-A799ED4841B2}" destId="{2CDADF1A-944F-5D47-B62F-3977385C7E65}" srcOrd="1" destOrd="0" presId="urn:microsoft.com/office/officeart/2005/8/layout/orgChart1"/>
    <dgm:cxn modelId="{B54FE99A-D39B-7849-8844-8711D0ED369D}" srcId="{FDD92B98-9CCF-7E4F-ABD2-1B3DC0210CD6}" destId="{CE9D4AAE-BAF3-CA42-9698-EED302312BFB}" srcOrd="2" destOrd="0" parTransId="{B95FAEB3-1DAA-0C46-A5A6-5C530050AE43}" sibTransId="{F55A666A-86BF-B84B-BF47-033380E67D04}"/>
    <dgm:cxn modelId="{626DEB9F-AB39-C54D-80E8-0AE9E4EE1079}" type="presOf" srcId="{68798424-EB9D-AB47-99B3-295EA55ABFEB}" destId="{0B6BCBB7-5D22-B94B-8354-30D2BD3FA437}" srcOrd="0" destOrd="0" presId="urn:microsoft.com/office/officeart/2005/8/layout/orgChart1"/>
    <dgm:cxn modelId="{8FCA65A1-5A28-6048-86E5-B3F99EA0E34A}" type="presOf" srcId="{0CFB6D74-56E7-5440-A115-72A594B556D1}" destId="{64DF0C98-4CD8-974B-BA56-551BB21141DF}" srcOrd="1" destOrd="0" presId="urn:microsoft.com/office/officeart/2005/8/layout/orgChart1"/>
    <dgm:cxn modelId="{6FA6ABA2-27C4-D54E-B08B-7812B759B820}" srcId="{FDD92B98-9CCF-7E4F-ABD2-1B3DC0210CD6}" destId="{9287BCBB-B5FC-9047-936A-1C0C786459B4}" srcOrd="0" destOrd="0" parTransId="{FD3C12B1-BECB-6048-857B-87DCC606BB39}" sibTransId="{CCF63F08-6619-BD4E-935A-DF6E5092A4DB}"/>
    <dgm:cxn modelId="{4C06D2A6-F8C4-D140-9621-D0F7C9B3661A}" type="presOf" srcId="{D7B86AC6-2BFE-6E43-84B1-F204AD0E5F5D}" destId="{54335CF3-AA1F-4042-8894-8FB1C289BAB6}" srcOrd="0" destOrd="0" presId="urn:microsoft.com/office/officeart/2005/8/layout/orgChart1"/>
    <dgm:cxn modelId="{26EDE2B1-881A-234D-ABA7-86F6741C0DA6}" type="presOf" srcId="{358DB3B3-4098-A54C-8F59-818769AEA17E}" destId="{EA37F321-A9C9-2E48-874D-F8D5B088B838}" srcOrd="0" destOrd="0" presId="urn:microsoft.com/office/officeart/2005/8/layout/orgChart1"/>
    <dgm:cxn modelId="{007B6DB3-677B-754A-BBA8-F5430E1C630A}" type="presOf" srcId="{B95FAEB3-1DAA-0C46-A5A6-5C530050AE43}" destId="{6A14D30A-E840-5B40-BEE1-F03BC7FF876E}" srcOrd="0" destOrd="0" presId="urn:microsoft.com/office/officeart/2005/8/layout/orgChart1"/>
    <dgm:cxn modelId="{20E46EB4-237D-634C-B323-C026A89ADDBB}" srcId="{9287BCBB-B5FC-9047-936A-1C0C786459B4}" destId="{FD6FEF91-C524-1044-BA07-A799ED4841B2}" srcOrd="0" destOrd="0" parTransId="{2D2A1EB2-54D3-D642-B72C-F62EAC82C08F}" sibTransId="{488C4688-43C6-9F40-B107-4A901E0FA43F}"/>
    <dgm:cxn modelId="{CB6EB5B7-26C4-6F40-8374-AFA411C4077B}" type="presOf" srcId="{FDD92B98-9CCF-7E4F-ABD2-1B3DC0210CD6}" destId="{74741D42-0C81-EE4A-9514-1DC31BF9A501}" srcOrd="1" destOrd="0" presId="urn:microsoft.com/office/officeart/2005/8/layout/orgChart1"/>
    <dgm:cxn modelId="{0AF9D2BE-4D85-4C41-80EB-DF7E2AC0D31E}" type="presOf" srcId="{FD6FEF91-C524-1044-BA07-A799ED4841B2}" destId="{4321ED43-D6D4-6440-8BB0-FC8CB525C361}" srcOrd="0" destOrd="0" presId="urn:microsoft.com/office/officeart/2005/8/layout/orgChart1"/>
    <dgm:cxn modelId="{DDA358BF-9303-BD45-80B5-1B5B4CF900C5}" type="presOf" srcId="{D24C490C-96CE-FE47-844B-301FB7DFD722}" destId="{D1573547-878C-FD44-AE6B-56894F487A36}" srcOrd="0" destOrd="0" presId="urn:microsoft.com/office/officeart/2005/8/layout/orgChart1"/>
    <dgm:cxn modelId="{09B8A4C4-678B-8147-B116-28D30AD13C3E}" type="presOf" srcId="{706C9ABD-4A6D-784D-9141-B38E3773391A}" destId="{2065BCA4-2E58-F240-9D08-38D177082FE3}" srcOrd="0" destOrd="0" presId="urn:microsoft.com/office/officeart/2005/8/layout/orgChart1"/>
    <dgm:cxn modelId="{907E8AC7-E34A-1240-A091-4C1F32092C68}" type="presOf" srcId="{0CFB6D74-56E7-5440-A115-72A594B556D1}" destId="{AD264C47-4556-E244-9E8B-C48421F4D8E6}" srcOrd="0" destOrd="0" presId="urn:microsoft.com/office/officeart/2005/8/layout/orgChart1"/>
    <dgm:cxn modelId="{143C9CCA-699F-0D4C-813C-D05EFA85C2E5}" type="presOf" srcId="{D7B86AC6-2BFE-6E43-84B1-F204AD0E5F5D}" destId="{58AD7E14-C6DC-4243-9D81-DB31E1A27FCB}" srcOrd="1" destOrd="0" presId="urn:microsoft.com/office/officeart/2005/8/layout/orgChart1"/>
    <dgm:cxn modelId="{351658DD-0655-BF43-8858-532E676928C0}" type="presOf" srcId="{2FEDA375-9FAE-0A45-A3B6-CBF6A18D0AAF}" destId="{1D314442-8025-FD4C-9C35-A641B0143CB3}" srcOrd="1" destOrd="0" presId="urn:microsoft.com/office/officeart/2005/8/layout/orgChart1"/>
    <dgm:cxn modelId="{E5C2D1E2-CD96-B341-B5F3-3B62EA304C65}" srcId="{CE9D4AAE-BAF3-CA42-9698-EED302312BFB}" destId="{7A47400C-C26A-C143-B3C0-F235F99E8B14}" srcOrd="0" destOrd="0" parTransId="{D24C490C-96CE-FE47-844B-301FB7DFD722}" sibTransId="{870CF0D6-8FB7-D54A-BF4D-FCEABF4C4F85}"/>
    <dgm:cxn modelId="{FB45FEE6-E706-804A-A3F0-2470110F5695}" type="presOf" srcId="{B6218938-1050-F541-BBAC-0EE025F47B86}" destId="{F21466D2-9308-D14B-B3F3-3CFE7418FEDE}" srcOrd="0" destOrd="0" presId="urn:microsoft.com/office/officeart/2005/8/layout/orgChart1"/>
    <dgm:cxn modelId="{0F77CCF8-9DB5-B849-A981-A6D87D0EEC68}" srcId="{7A47400C-C26A-C143-B3C0-F235F99E8B14}" destId="{358DB3B3-4098-A54C-8F59-818769AEA17E}" srcOrd="0" destOrd="0" parTransId="{97201B81-76CD-BA45-AB5B-FE9BF289F401}" sibTransId="{45360F65-ADF7-1246-B115-D67C0381A270}"/>
    <dgm:cxn modelId="{220D891C-BB06-B74E-B3FA-18C7264D3C5B}" type="presParOf" srcId="{54F61993-4987-3646-9D59-9E29560A9A51}" destId="{436F7C16-7F2A-9D4A-9C2F-3323B85D2C08}" srcOrd="0" destOrd="0" presId="urn:microsoft.com/office/officeart/2005/8/layout/orgChart1"/>
    <dgm:cxn modelId="{1E132AAD-D4E4-EF4F-823E-0CD6B87AB1F3}" type="presParOf" srcId="{436F7C16-7F2A-9D4A-9C2F-3323B85D2C08}" destId="{B33CFE6F-088A-6948-99AA-2CE473D00639}" srcOrd="0" destOrd="0" presId="urn:microsoft.com/office/officeart/2005/8/layout/orgChart1"/>
    <dgm:cxn modelId="{4D2DD9F5-BE59-864B-8F26-561BD4469AB7}" type="presParOf" srcId="{B33CFE6F-088A-6948-99AA-2CE473D00639}" destId="{54335CF3-AA1F-4042-8894-8FB1C289BAB6}" srcOrd="0" destOrd="0" presId="urn:microsoft.com/office/officeart/2005/8/layout/orgChart1"/>
    <dgm:cxn modelId="{271F025C-599C-3644-86D5-A5BEE939CC64}" type="presParOf" srcId="{B33CFE6F-088A-6948-99AA-2CE473D00639}" destId="{58AD7E14-C6DC-4243-9D81-DB31E1A27FCB}" srcOrd="1" destOrd="0" presId="urn:microsoft.com/office/officeart/2005/8/layout/orgChart1"/>
    <dgm:cxn modelId="{76E358EF-C01A-4844-8983-1EEBF71907EC}" type="presParOf" srcId="{436F7C16-7F2A-9D4A-9C2F-3323B85D2C08}" destId="{2D7665EA-6E6A-4845-998D-300202C608E3}" srcOrd="1" destOrd="0" presId="urn:microsoft.com/office/officeart/2005/8/layout/orgChart1"/>
    <dgm:cxn modelId="{542E4A82-5055-6248-9462-295BA12741FD}" type="presParOf" srcId="{2D7665EA-6E6A-4845-998D-300202C608E3}" destId="{2065BCA4-2E58-F240-9D08-38D177082FE3}" srcOrd="0" destOrd="0" presId="urn:microsoft.com/office/officeart/2005/8/layout/orgChart1"/>
    <dgm:cxn modelId="{5D55A382-D6AA-274A-9262-74BCCA257EFC}" type="presParOf" srcId="{2D7665EA-6E6A-4845-998D-300202C608E3}" destId="{B095D320-84A6-D44D-AE5F-C483F32A8E03}" srcOrd="1" destOrd="0" presId="urn:microsoft.com/office/officeart/2005/8/layout/orgChart1"/>
    <dgm:cxn modelId="{7D153DFF-350A-054E-8368-7291D8957944}" type="presParOf" srcId="{B095D320-84A6-D44D-AE5F-C483F32A8E03}" destId="{02B24025-CD41-574C-B495-40A5ACC575BD}" srcOrd="0" destOrd="0" presId="urn:microsoft.com/office/officeart/2005/8/layout/orgChart1"/>
    <dgm:cxn modelId="{4269C019-2316-EA4C-AAC5-CB217C6B0618}" type="presParOf" srcId="{02B24025-CD41-574C-B495-40A5ACC575BD}" destId="{C808FF0C-B3D7-5547-8D9F-5F1456552338}" srcOrd="0" destOrd="0" presId="urn:microsoft.com/office/officeart/2005/8/layout/orgChart1"/>
    <dgm:cxn modelId="{EB0A0823-414F-4647-86D5-5265F07D6AD2}" type="presParOf" srcId="{02B24025-CD41-574C-B495-40A5ACC575BD}" destId="{74741D42-0C81-EE4A-9514-1DC31BF9A501}" srcOrd="1" destOrd="0" presId="urn:microsoft.com/office/officeart/2005/8/layout/orgChart1"/>
    <dgm:cxn modelId="{F070CAF3-1C8D-E848-BBAD-D061512B9B55}" type="presParOf" srcId="{B095D320-84A6-D44D-AE5F-C483F32A8E03}" destId="{8D8539A9-6848-1D44-B4E4-A366D7A11952}" srcOrd="1" destOrd="0" presId="urn:microsoft.com/office/officeart/2005/8/layout/orgChart1"/>
    <dgm:cxn modelId="{BD5C4498-B67F-B344-B918-7FCA4A744A15}" type="presParOf" srcId="{8D8539A9-6848-1D44-B4E4-A366D7A11952}" destId="{88DE489C-DACD-C844-B68F-012B98D19E35}" srcOrd="0" destOrd="0" presId="urn:microsoft.com/office/officeart/2005/8/layout/orgChart1"/>
    <dgm:cxn modelId="{014A7689-4E0B-CB4F-B9A9-DCC063016FF5}" type="presParOf" srcId="{8D8539A9-6848-1D44-B4E4-A366D7A11952}" destId="{91C73B53-97DA-BF4A-9D3E-633777058A0A}" srcOrd="1" destOrd="0" presId="urn:microsoft.com/office/officeart/2005/8/layout/orgChart1"/>
    <dgm:cxn modelId="{6950F788-7374-5047-9376-7F28CEC45090}" type="presParOf" srcId="{91C73B53-97DA-BF4A-9D3E-633777058A0A}" destId="{B38FBB1D-897E-C945-B9B2-2A6F92F50225}" srcOrd="0" destOrd="0" presId="urn:microsoft.com/office/officeart/2005/8/layout/orgChart1"/>
    <dgm:cxn modelId="{7B128B6D-2752-2548-ABCF-3BE58A22E6B6}" type="presParOf" srcId="{B38FBB1D-897E-C945-B9B2-2A6F92F50225}" destId="{7C1E69F9-C34C-B441-8BEC-436C0978B646}" srcOrd="0" destOrd="0" presId="urn:microsoft.com/office/officeart/2005/8/layout/orgChart1"/>
    <dgm:cxn modelId="{11EAAF46-5670-9542-9F37-A9E0D020CC21}" type="presParOf" srcId="{B38FBB1D-897E-C945-B9B2-2A6F92F50225}" destId="{1A46F152-F440-0142-8416-8D564FF36CF8}" srcOrd="1" destOrd="0" presId="urn:microsoft.com/office/officeart/2005/8/layout/orgChart1"/>
    <dgm:cxn modelId="{7C52DA28-4E8F-DA4D-B834-06C1CC268E6C}" type="presParOf" srcId="{91C73B53-97DA-BF4A-9D3E-633777058A0A}" destId="{D68F296E-BE00-7047-A40B-5C3AEA1E1681}" srcOrd="1" destOrd="0" presId="urn:microsoft.com/office/officeart/2005/8/layout/orgChart1"/>
    <dgm:cxn modelId="{BB16A13C-DC76-9540-8C71-5A959246177E}" type="presParOf" srcId="{D68F296E-BE00-7047-A40B-5C3AEA1E1681}" destId="{8AE6DEB7-16F2-E24A-A839-2E75B1794092}" srcOrd="0" destOrd="0" presId="urn:microsoft.com/office/officeart/2005/8/layout/orgChart1"/>
    <dgm:cxn modelId="{4A9A7518-AF9F-FC43-9507-D5C2BB8CA5C4}" type="presParOf" srcId="{D68F296E-BE00-7047-A40B-5C3AEA1E1681}" destId="{0CD1F319-1FE7-5442-8526-8E5C33244D09}" srcOrd="1" destOrd="0" presId="urn:microsoft.com/office/officeart/2005/8/layout/orgChart1"/>
    <dgm:cxn modelId="{BDB2BAEE-71F4-3247-A68A-1F485DCEC1E0}" type="presParOf" srcId="{0CD1F319-1FE7-5442-8526-8E5C33244D09}" destId="{B3797A79-5A10-9749-82F1-136640357E1A}" srcOrd="0" destOrd="0" presId="urn:microsoft.com/office/officeart/2005/8/layout/orgChart1"/>
    <dgm:cxn modelId="{2343274D-4166-FF49-BB31-9E7002B7A311}" type="presParOf" srcId="{B3797A79-5A10-9749-82F1-136640357E1A}" destId="{4321ED43-D6D4-6440-8BB0-FC8CB525C361}" srcOrd="0" destOrd="0" presId="urn:microsoft.com/office/officeart/2005/8/layout/orgChart1"/>
    <dgm:cxn modelId="{99C3FB6D-0978-144B-8121-A603DFBEFE14}" type="presParOf" srcId="{B3797A79-5A10-9749-82F1-136640357E1A}" destId="{2CDADF1A-944F-5D47-B62F-3977385C7E65}" srcOrd="1" destOrd="0" presId="urn:microsoft.com/office/officeart/2005/8/layout/orgChart1"/>
    <dgm:cxn modelId="{AA3E3B8D-540B-594B-9831-FDA541F84650}" type="presParOf" srcId="{0CD1F319-1FE7-5442-8526-8E5C33244D09}" destId="{56A1C74F-495A-8842-9118-58348104A93E}" srcOrd="1" destOrd="0" presId="urn:microsoft.com/office/officeart/2005/8/layout/orgChart1"/>
    <dgm:cxn modelId="{A80BFE0D-BB3F-8A4D-9223-D0D83BD276CA}" type="presParOf" srcId="{0CD1F319-1FE7-5442-8526-8E5C33244D09}" destId="{1C96B014-C6CD-5B4F-A207-7617E5D19102}" srcOrd="2" destOrd="0" presId="urn:microsoft.com/office/officeart/2005/8/layout/orgChart1"/>
    <dgm:cxn modelId="{55BFEBE1-1996-1841-98F3-A69594995A93}" type="presParOf" srcId="{D68F296E-BE00-7047-A40B-5C3AEA1E1681}" destId="{F21466D2-9308-D14B-B3F3-3CFE7418FEDE}" srcOrd="2" destOrd="0" presId="urn:microsoft.com/office/officeart/2005/8/layout/orgChart1"/>
    <dgm:cxn modelId="{64F3F622-055E-3048-97D5-D9818C5E874D}" type="presParOf" srcId="{D68F296E-BE00-7047-A40B-5C3AEA1E1681}" destId="{E7267629-09B8-304C-9AA4-9FA8C1B98420}" srcOrd="3" destOrd="0" presId="urn:microsoft.com/office/officeart/2005/8/layout/orgChart1"/>
    <dgm:cxn modelId="{84C815C0-DC9C-CA47-AF3E-A1F2956D0BB8}" type="presParOf" srcId="{E7267629-09B8-304C-9AA4-9FA8C1B98420}" destId="{75E97E4E-527F-114C-8151-D708AA51137C}" srcOrd="0" destOrd="0" presId="urn:microsoft.com/office/officeart/2005/8/layout/orgChart1"/>
    <dgm:cxn modelId="{8AE91D11-69C8-524E-93C8-09679D31060A}" type="presParOf" srcId="{75E97E4E-527F-114C-8151-D708AA51137C}" destId="{43AFB203-FE94-5C44-A184-B90BB411874B}" srcOrd="0" destOrd="0" presId="urn:microsoft.com/office/officeart/2005/8/layout/orgChart1"/>
    <dgm:cxn modelId="{F65C7321-9664-9E4E-A756-BE447CBECE50}" type="presParOf" srcId="{75E97E4E-527F-114C-8151-D708AA51137C}" destId="{1D314442-8025-FD4C-9C35-A641B0143CB3}" srcOrd="1" destOrd="0" presId="urn:microsoft.com/office/officeart/2005/8/layout/orgChart1"/>
    <dgm:cxn modelId="{13BF76FD-1080-234F-AB3C-C80DD8B06976}" type="presParOf" srcId="{E7267629-09B8-304C-9AA4-9FA8C1B98420}" destId="{830BB6FB-06E0-3044-AE1E-496D64B46A6F}" srcOrd="1" destOrd="0" presId="urn:microsoft.com/office/officeart/2005/8/layout/orgChart1"/>
    <dgm:cxn modelId="{617435FD-0EEC-3342-9F1B-444956E102D1}" type="presParOf" srcId="{E7267629-09B8-304C-9AA4-9FA8C1B98420}" destId="{8F5A659B-6353-C14E-99A7-CEEB4A03E54A}" srcOrd="2" destOrd="0" presId="urn:microsoft.com/office/officeart/2005/8/layout/orgChart1"/>
    <dgm:cxn modelId="{338F4FE2-BF86-354F-B62D-D407B74F52D1}" type="presParOf" srcId="{91C73B53-97DA-BF4A-9D3E-633777058A0A}" destId="{FD69610B-3639-1746-B48A-47C2594E422E}" srcOrd="2" destOrd="0" presId="urn:microsoft.com/office/officeart/2005/8/layout/orgChart1"/>
    <dgm:cxn modelId="{4DC90034-79AF-5843-A9DE-57462E3DD9C4}" type="presParOf" srcId="{8D8539A9-6848-1D44-B4E4-A366D7A11952}" destId="{2C6F2605-B161-D54F-A03F-753F6C3BAE83}" srcOrd="2" destOrd="0" presId="urn:microsoft.com/office/officeart/2005/8/layout/orgChart1"/>
    <dgm:cxn modelId="{3A3EB51D-1B39-0B44-A45E-E0C587D0BB4F}" type="presParOf" srcId="{8D8539A9-6848-1D44-B4E4-A366D7A11952}" destId="{8C7394A8-940B-8B46-87DC-0E8DA0C1701C}" srcOrd="3" destOrd="0" presId="urn:microsoft.com/office/officeart/2005/8/layout/orgChart1"/>
    <dgm:cxn modelId="{DFD833BD-C5E8-FF43-BE21-01BC744299B7}" type="presParOf" srcId="{8C7394A8-940B-8B46-87DC-0E8DA0C1701C}" destId="{359EC60E-09D2-4341-8AAA-ED26F6529DC7}" srcOrd="0" destOrd="0" presId="urn:microsoft.com/office/officeart/2005/8/layout/orgChart1"/>
    <dgm:cxn modelId="{6E8F6808-1325-004A-BE60-968932B794D3}" type="presParOf" srcId="{359EC60E-09D2-4341-8AAA-ED26F6529DC7}" destId="{AD264C47-4556-E244-9E8B-C48421F4D8E6}" srcOrd="0" destOrd="0" presId="urn:microsoft.com/office/officeart/2005/8/layout/orgChart1"/>
    <dgm:cxn modelId="{E4F8A43D-C346-B649-98F8-29FB129A7B4D}" type="presParOf" srcId="{359EC60E-09D2-4341-8AAA-ED26F6529DC7}" destId="{64DF0C98-4CD8-974B-BA56-551BB21141DF}" srcOrd="1" destOrd="0" presId="urn:microsoft.com/office/officeart/2005/8/layout/orgChart1"/>
    <dgm:cxn modelId="{D21BC79A-56BB-804F-8960-32AB8ADDD8F3}" type="presParOf" srcId="{8C7394A8-940B-8B46-87DC-0E8DA0C1701C}" destId="{3B5811E1-D7FB-A04B-8EED-0BCEBB93BFB2}" srcOrd="1" destOrd="0" presId="urn:microsoft.com/office/officeart/2005/8/layout/orgChart1"/>
    <dgm:cxn modelId="{F0DDCDB0-46E9-D247-A5AF-0BE4CCB1A8FE}" type="presParOf" srcId="{3B5811E1-D7FB-A04B-8EED-0BCEBB93BFB2}" destId="{0B6BCBB7-5D22-B94B-8354-30D2BD3FA437}" srcOrd="0" destOrd="0" presId="urn:microsoft.com/office/officeart/2005/8/layout/orgChart1"/>
    <dgm:cxn modelId="{726E2E7D-094C-6D4E-8C8C-62C837069A16}" type="presParOf" srcId="{3B5811E1-D7FB-A04B-8EED-0BCEBB93BFB2}" destId="{9F30C2E8-FD0C-FD40-AD51-4B323427179B}" srcOrd="1" destOrd="0" presId="urn:microsoft.com/office/officeart/2005/8/layout/orgChart1"/>
    <dgm:cxn modelId="{4B4719A9-3E21-1F42-911D-B17EC8D0BE6C}" type="presParOf" srcId="{9F30C2E8-FD0C-FD40-AD51-4B323427179B}" destId="{448E3FB3-2ED8-494F-B20C-79A57A001811}" srcOrd="0" destOrd="0" presId="urn:microsoft.com/office/officeart/2005/8/layout/orgChart1"/>
    <dgm:cxn modelId="{667A2FAA-0C30-4F4C-9350-86F48A537824}" type="presParOf" srcId="{448E3FB3-2ED8-494F-B20C-79A57A001811}" destId="{30C0083A-C564-A645-8C30-29C5E1D39646}" srcOrd="0" destOrd="0" presId="urn:microsoft.com/office/officeart/2005/8/layout/orgChart1"/>
    <dgm:cxn modelId="{544DAB23-A018-AF40-9C63-44EB8B2B3973}" type="presParOf" srcId="{448E3FB3-2ED8-494F-B20C-79A57A001811}" destId="{2B3B115A-32B1-7B40-9A57-E35F452BE480}" srcOrd="1" destOrd="0" presId="urn:microsoft.com/office/officeart/2005/8/layout/orgChart1"/>
    <dgm:cxn modelId="{3D5A9A8E-ADC4-4F44-8C17-DEB79EC1D9A5}" type="presParOf" srcId="{9F30C2E8-FD0C-FD40-AD51-4B323427179B}" destId="{A95F6584-CEBC-4643-9475-A11C6AE1284F}" srcOrd="1" destOrd="0" presId="urn:microsoft.com/office/officeart/2005/8/layout/orgChart1"/>
    <dgm:cxn modelId="{4586CC38-465B-AB45-A080-36EA53440EA9}" type="presParOf" srcId="{9F30C2E8-FD0C-FD40-AD51-4B323427179B}" destId="{5D7B4A40-479D-3F4F-A089-D78EDABE3370}" srcOrd="2" destOrd="0" presId="urn:microsoft.com/office/officeart/2005/8/layout/orgChart1"/>
    <dgm:cxn modelId="{D5FD04EC-255D-8742-A5FD-0D9C3D53DFF9}" type="presParOf" srcId="{8C7394A8-940B-8B46-87DC-0E8DA0C1701C}" destId="{A96B9239-ADA5-ED45-B819-522735C8DA63}" srcOrd="2" destOrd="0" presId="urn:microsoft.com/office/officeart/2005/8/layout/orgChart1"/>
    <dgm:cxn modelId="{C425CE7E-879C-9447-BB18-4662F273466D}" type="presParOf" srcId="{8D8539A9-6848-1D44-B4E4-A366D7A11952}" destId="{6A14D30A-E840-5B40-BEE1-F03BC7FF876E}" srcOrd="4" destOrd="0" presId="urn:microsoft.com/office/officeart/2005/8/layout/orgChart1"/>
    <dgm:cxn modelId="{E3CE7CBA-71D5-0E44-A090-C382505D369C}" type="presParOf" srcId="{8D8539A9-6848-1D44-B4E4-A366D7A11952}" destId="{B56F7D2A-B80E-D048-9A5C-EDB9E94CA4E2}" srcOrd="5" destOrd="0" presId="urn:microsoft.com/office/officeart/2005/8/layout/orgChart1"/>
    <dgm:cxn modelId="{D6CB8749-8DE4-1D43-8AC7-3E00CE5A67EB}" type="presParOf" srcId="{B56F7D2A-B80E-D048-9A5C-EDB9E94CA4E2}" destId="{6AFFB863-95B4-7A42-843E-49FA3BA3B5F2}" srcOrd="0" destOrd="0" presId="urn:microsoft.com/office/officeart/2005/8/layout/orgChart1"/>
    <dgm:cxn modelId="{8D320DF0-9389-2F48-80D1-9D72CD1FEC6F}" type="presParOf" srcId="{6AFFB863-95B4-7A42-843E-49FA3BA3B5F2}" destId="{EA73D7E7-C587-8E4C-89BC-B4328808BA07}" srcOrd="0" destOrd="0" presId="urn:microsoft.com/office/officeart/2005/8/layout/orgChart1"/>
    <dgm:cxn modelId="{4B24FE8D-820B-BE44-A0EA-156760C90283}" type="presParOf" srcId="{6AFFB863-95B4-7A42-843E-49FA3BA3B5F2}" destId="{975CCE33-0447-1049-81AF-075399A102BC}" srcOrd="1" destOrd="0" presId="urn:microsoft.com/office/officeart/2005/8/layout/orgChart1"/>
    <dgm:cxn modelId="{413A7F7C-5383-B04A-903E-C68EFFBC3531}" type="presParOf" srcId="{B56F7D2A-B80E-D048-9A5C-EDB9E94CA4E2}" destId="{5E509A83-315A-6048-86B1-C8AE21B6264F}" srcOrd="1" destOrd="0" presId="urn:microsoft.com/office/officeart/2005/8/layout/orgChart1"/>
    <dgm:cxn modelId="{7E687C49-BF45-F346-8884-7CFEFD045260}" type="presParOf" srcId="{5E509A83-315A-6048-86B1-C8AE21B6264F}" destId="{D1573547-878C-FD44-AE6B-56894F487A36}" srcOrd="0" destOrd="0" presId="urn:microsoft.com/office/officeart/2005/8/layout/orgChart1"/>
    <dgm:cxn modelId="{B8D51EEA-609A-A446-9795-EBAB871C2E6B}" type="presParOf" srcId="{5E509A83-315A-6048-86B1-C8AE21B6264F}" destId="{B6268A44-FDB9-4B48-8E4E-AE3D99969816}" srcOrd="1" destOrd="0" presId="urn:microsoft.com/office/officeart/2005/8/layout/orgChart1"/>
    <dgm:cxn modelId="{E7390F13-1D91-2347-B995-4E25DF74B400}" type="presParOf" srcId="{B6268A44-FDB9-4B48-8E4E-AE3D99969816}" destId="{1B285910-3977-4544-8C5B-C5FC90C9C007}" srcOrd="0" destOrd="0" presId="urn:microsoft.com/office/officeart/2005/8/layout/orgChart1"/>
    <dgm:cxn modelId="{13327029-7CBA-F34F-8E35-A771FC4992EC}" type="presParOf" srcId="{1B285910-3977-4544-8C5B-C5FC90C9C007}" destId="{89ECCDB1-7423-B342-B8B4-D1B5A1243D7D}" srcOrd="0" destOrd="0" presId="urn:microsoft.com/office/officeart/2005/8/layout/orgChart1"/>
    <dgm:cxn modelId="{BA122E40-D596-FB4B-802D-AB0B699B2AB7}" type="presParOf" srcId="{1B285910-3977-4544-8C5B-C5FC90C9C007}" destId="{2095F13E-1799-124D-A20B-EBD0D76B17E1}" srcOrd="1" destOrd="0" presId="urn:microsoft.com/office/officeart/2005/8/layout/orgChart1"/>
    <dgm:cxn modelId="{219C5736-CEEE-2E40-AEDE-BC874CE12510}" type="presParOf" srcId="{B6268A44-FDB9-4B48-8E4E-AE3D99969816}" destId="{85DA5D3E-08E4-3C41-A316-2909612BE04D}" srcOrd="1" destOrd="0" presId="urn:microsoft.com/office/officeart/2005/8/layout/orgChart1"/>
    <dgm:cxn modelId="{E1F6799D-2935-B34C-89D4-AA3071E2CF16}" type="presParOf" srcId="{85DA5D3E-08E4-3C41-A316-2909612BE04D}" destId="{F1428DD8-E96D-D340-9C68-412C758F0CF1}" srcOrd="0" destOrd="0" presId="urn:microsoft.com/office/officeart/2005/8/layout/orgChart1"/>
    <dgm:cxn modelId="{ACE843C7-81D9-FC46-8EDD-167D3889CB48}" type="presParOf" srcId="{85DA5D3E-08E4-3C41-A316-2909612BE04D}" destId="{0E04FA37-00C5-BE45-BD83-C2FA6E572FF6}" srcOrd="1" destOrd="0" presId="urn:microsoft.com/office/officeart/2005/8/layout/orgChart1"/>
    <dgm:cxn modelId="{E0E2557F-2F31-724A-995C-E89439012DE4}" type="presParOf" srcId="{0E04FA37-00C5-BE45-BD83-C2FA6E572FF6}" destId="{C8C614D0-11E7-6140-8267-580DD76DB71F}" srcOrd="0" destOrd="0" presId="urn:microsoft.com/office/officeart/2005/8/layout/orgChart1"/>
    <dgm:cxn modelId="{1EC1155E-AEDC-EF47-8C29-AC27C284DAA1}" type="presParOf" srcId="{C8C614D0-11E7-6140-8267-580DD76DB71F}" destId="{EA37F321-A9C9-2E48-874D-F8D5B088B838}" srcOrd="0" destOrd="0" presId="urn:microsoft.com/office/officeart/2005/8/layout/orgChart1"/>
    <dgm:cxn modelId="{32CF2059-F015-7A4B-A923-74948EAC354F}" type="presParOf" srcId="{C8C614D0-11E7-6140-8267-580DD76DB71F}" destId="{92CA882D-5D0B-3444-9EEE-13060840E7D9}" srcOrd="1" destOrd="0" presId="urn:microsoft.com/office/officeart/2005/8/layout/orgChart1"/>
    <dgm:cxn modelId="{03986833-4D16-7F42-9F8F-2F72182F9313}" type="presParOf" srcId="{0E04FA37-00C5-BE45-BD83-C2FA6E572FF6}" destId="{9B36F8C0-6BDA-DB40-B7E8-D9F6C944176E}" srcOrd="1" destOrd="0" presId="urn:microsoft.com/office/officeart/2005/8/layout/orgChart1"/>
    <dgm:cxn modelId="{F2D07D7A-C5D7-0B4E-AA99-0DEB82D70A41}" type="presParOf" srcId="{0E04FA37-00C5-BE45-BD83-C2FA6E572FF6}" destId="{5FB4C243-7336-8841-BC59-C5E02766CBB6}" srcOrd="2" destOrd="0" presId="urn:microsoft.com/office/officeart/2005/8/layout/orgChart1"/>
    <dgm:cxn modelId="{D8AC3B13-52B8-2E4E-9365-FFF6A065D331}" type="presParOf" srcId="{B6268A44-FDB9-4B48-8E4E-AE3D99969816}" destId="{7D65DE33-415B-1546-85A4-0ED777138621}" srcOrd="2" destOrd="0" presId="urn:microsoft.com/office/officeart/2005/8/layout/orgChart1"/>
    <dgm:cxn modelId="{C0483A6B-048D-8448-99B9-1340012EF928}" type="presParOf" srcId="{B56F7D2A-B80E-D048-9A5C-EDB9E94CA4E2}" destId="{FA876309-6C0E-FC46-84F9-BF59B9A02E39}" srcOrd="2" destOrd="0" presId="urn:microsoft.com/office/officeart/2005/8/layout/orgChart1"/>
    <dgm:cxn modelId="{8B812A37-E27A-F14B-B551-E87956B64B29}" type="presParOf" srcId="{B095D320-84A6-D44D-AE5F-C483F32A8E03}" destId="{E5764510-81AF-AA4B-87D3-CB16FFBAA2B8}" srcOrd="2" destOrd="0" presId="urn:microsoft.com/office/officeart/2005/8/layout/orgChart1"/>
    <dgm:cxn modelId="{AC2FE3CC-8918-724A-B645-37D9C7497422}" type="presParOf" srcId="{436F7C16-7F2A-9D4A-9C2F-3323B85D2C08}" destId="{4B57B21B-466C-B046-A4E9-7B44623D244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28DD8-E96D-D340-9C68-412C758F0CF1}">
      <dsp:nvSpPr>
        <dsp:cNvPr id="0" name=""/>
        <dsp:cNvSpPr/>
      </dsp:nvSpPr>
      <dsp:spPr>
        <a:xfrm>
          <a:off x="4863222" y="3702700"/>
          <a:ext cx="1966462" cy="299249"/>
        </a:xfrm>
        <a:custGeom>
          <a:avLst/>
          <a:gdLst/>
          <a:ahLst/>
          <a:cxnLst/>
          <a:rect l="0" t="0" r="0" b="0"/>
          <a:pathLst>
            <a:path>
              <a:moveTo>
                <a:pt x="0" y="299249"/>
              </a:moveTo>
              <a:lnTo>
                <a:pt x="1966462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573547-878C-FD44-AE6B-56894F487A36}">
      <dsp:nvSpPr>
        <dsp:cNvPr id="0" name=""/>
        <dsp:cNvSpPr/>
      </dsp:nvSpPr>
      <dsp:spPr>
        <a:xfrm>
          <a:off x="5342020" y="2300224"/>
          <a:ext cx="1364145" cy="1103227"/>
        </a:xfrm>
        <a:custGeom>
          <a:avLst/>
          <a:gdLst/>
          <a:ahLst/>
          <a:cxnLst/>
          <a:rect l="0" t="0" r="0" b="0"/>
          <a:pathLst>
            <a:path>
              <a:moveTo>
                <a:pt x="1364145" y="0"/>
              </a:moveTo>
              <a:lnTo>
                <a:pt x="1364145" y="977542"/>
              </a:lnTo>
              <a:lnTo>
                <a:pt x="0" y="977542"/>
              </a:lnTo>
              <a:lnTo>
                <a:pt x="0" y="110322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14D30A-E840-5B40-BEE1-F03BC7FF876E}">
      <dsp:nvSpPr>
        <dsp:cNvPr id="0" name=""/>
        <dsp:cNvSpPr/>
      </dsp:nvSpPr>
      <dsp:spPr>
        <a:xfrm>
          <a:off x="5108175" y="1450356"/>
          <a:ext cx="1597990" cy="251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84"/>
              </a:lnTo>
              <a:lnTo>
                <a:pt x="1597990" y="125684"/>
              </a:lnTo>
              <a:lnTo>
                <a:pt x="1597990" y="2513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BCBB7-5D22-B94B-8354-30D2BD3FA437}">
      <dsp:nvSpPr>
        <dsp:cNvPr id="0" name=""/>
        <dsp:cNvSpPr/>
      </dsp:nvSpPr>
      <dsp:spPr>
        <a:xfrm>
          <a:off x="4479752" y="2300224"/>
          <a:ext cx="268701" cy="1402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2476"/>
              </a:lnTo>
              <a:lnTo>
                <a:pt x="268701" y="14024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F2605-B161-D54F-A03F-753F6C3BAE83}">
      <dsp:nvSpPr>
        <dsp:cNvPr id="0" name=""/>
        <dsp:cNvSpPr/>
      </dsp:nvSpPr>
      <dsp:spPr>
        <a:xfrm>
          <a:off x="4958550" y="1450356"/>
          <a:ext cx="149624" cy="251369"/>
        </a:xfrm>
        <a:custGeom>
          <a:avLst/>
          <a:gdLst/>
          <a:ahLst/>
          <a:cxnLst/>
          <a:rect l="0" t="0" r="0" b="0"/>
          <a:pathLst>
            <a:path>
              <a:moveTo>
                <a:pt x="149624" y="0"/>
              </a:moveTo>
              <a:lnTo>
                <a:pt x="149624" y="125684"/>
              </a:lnTo>
              <a:lnTo>
                <a:pt x="0" y="125684"/>
              </a:lnTo>
              <a:lnTo>
                <a:pt x="0" y="2513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466D2-9308-D14B-B3F3-3CFE7418FEDE}">
      <dsp:nvSpPr>
        <dsp:cNvPr id="0" name=""/>
        <dsp:cNvSpPr/>
      </dsp:nvSpPr>
      <dsp:spPr>
        <a:xfrm>
          <a:off x="3031386" y="2300224"/>
          <a:ext cx="1730929" cy="1402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2476"/>
              </a:lnTo>
              <a:lnTo>
                <a:pt x="1730929" y="14024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6DEB7-16F2-E24A-A839-2E75B1794092}">
      <dsp:nvSpPr>
        <dsp:cNvPr id="0" name=""/>
        <dsp:cNvSpPr/>
      </dsp:nvSpPr>
      <dsp:spPr>
        <a:xfrm>
          <a:off x="3031386" y="2300224"/>
          <a:ext cx="115127" cy="657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995"/>
              </a:lnTo>
              <a:lnTo>
                <a:pt x="115127" y="6579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DE489C-DACD-C844-B68F-012B98D19E35}">
      <dsp:nvSpPr>
        <dsp:cNvPr id="0" name=""/>
        <dsp:cNvSpPr/>
      </dsp:nvSpPr>
      <dsp:spPr>
        <a:xfrm>
          <a:off x="3510184" y="1450356"/>
          <a:ext cx="1597990" cy="251369"/>
        </a:xfrm>
        <a:custGeom>
          <a:avLst/>
          <a:gdLst/>
          <a:ahLst/>
          <a:cxnLst/>
          <a:rect l="0" t="0" r="0" b="0"/>
          <a:pathLst>
            <a:path>
              <a:moveTo>
                <a:pt x="1597990" y="0"/>
              </a:moveTo>
              <a:lnTo>
                <a:pt x="1597990" y="125684"/>
              </a:lnTo>
              <a:lnTo>
                <a:pt x="0" y="125684"/>
              </a:lnTo>
              <a:lnTo>
                <a:pt x="0" y="2513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65BCA4-2E58-F240-9D08-38D177082FE3}">
      <dsp:nvSpPr>
        <dsp:cNvPr id="0" name=""/>
        <dsp:cNvSpPr/>
      </dsp:nvSpPr>
      <dsp:spPr>
        <a:xfrm>
          <a:off x="5062455" y="600488"/>
          <a:ext cx="91440" cy="2513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136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335CF3-AA1F-4042-8894-8FB1C289BAB6}">
      <dsp:nvSpPr>
        <dsp:cNvPr id="0" name=""/>
        <dsp:cNvSpPr/>
      </dsp:nvSpPr>
      <dsp:spPr>
        <a:xfrm>
          <a:off x="4509677" y="1990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Sqlite Database (CSV file)</a:t>
          </a:r>
        </a:p>
      </dsp:txBody>
      <dsp:txXfrm>
        <a:off x="4509677" y="1990"/>
        <a:ext cx="1196996" cy="598498"/>
      </dsp:txXfrm>
    </dsp:sp>
    <dsp:sp modelId="{C808FF0C-B3D7-5547-8D9F-5F1456552338}">
      <dsp:nvSpPr>
        <dsp:cNvPr id="0" name=""/>
        <dsp:cNvSpPr/>
      </dsp:nvSpPr>
      <dsp:spPr>
        <a:xfrm>
          <a:off x="4509677" y="851858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EDA/data cleaning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(python)</a:t>
          </a:r>
        </a:p>
      </dsp:txBody>
      <dsp:txXfrm>
        <a:off x="4509677" y="851858"/>
        <a:ext cx="1196996" cy="598498"/>
      </dsp:txXfrm>
    </dsp:sp>
    <dsp:sp modelId="{7C1E69F9-C34C-B441-8BEC-436C0978B646}">
      <dsp:nvSpPr>
        <dsp:cNvPr id="0" name=""/>
        <dsp:cNvSpPr/>
      </dsp:nvSpPr>
      <dsp:spPr>
        <a:xfrm>
          <a:off x="2911686" y="1701725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Random Forest Model (Machine Learning)</a:t>
          </a:r>
        </a:p>
      </dsp:txBody>
      <dsp:txXfrm>
        <a:off x="2911686" y="1701725"/>
        <a:ext cx="1196996" cy="598498"/>
      </dsp:txXfrm>
    </dsp:sp>
    <dsp:sp modelId="{4321ED43-D6D4-6440-8BB0-FC8CB525C361}">
      <dsp:nvSpPr>
        <dsp:cNvPr id="0" name=""/>
        <dsp:cNvSpPr/>
      </dsp:nvSpPr>
      <dsp:spPr>
        <a:xfrm>
          <a:off x="3146513" y="2658970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Data Visualizations</a:t>
          </a:r>
        </a:p>
      </dsp:txBody>
      <dsp:txXfrm>
        <a:off x="3146513" y="2658970"/>
        <a:ext cx="1196996" cy="598498"/>
      </dsp:txXfrm>
    </dsp:sp>
    <dsp:sp modelId="{43AFB203-FE94-5C44-A184-B90BB411874B}">
      <dsp:nvSpPr>
        <dsp:cNvPr id="0" name=""/>
        <dsp:cNvSpPr/>
      </dsp:nvSpPr>
      <dsp:spPr>
        <a:xfrm>
          <a:off x="4762315" y="3403451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Flask app/HTML/CSS</a:t>
          </a:r>
        </a:p>
      </dsp:txBody>
      <dsp:txXfrm>
        <a:off x="4762315" y="3403451"/>
        <a:ext cx="1196996" cy="598498"/>
      </dsp:txXfrm>
    </dsp:sp>
    <dsp:sp modelId="{AD264C47-4556-E244-9E8B-C48421F4D8E6}">
      <dsp:nvSpPr>
        <dsp:cNvPr id="0" name=""/>
        <dsp:cNvSpPr/>
      </dsp:nvSpPr>
      <dsp:spPr>
        <a:xfrm>
          <a:off x="4360052" y="1701725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Long Short Term Memory Model (deep learning)</a:t>
          </a:r>
        </a:p>
      </dsp:txBody>
      <dsp:txXfrm>
        <a:off x="4360052" y="1701725"/>
        <a:ext cx="1196996" cy="598498"/>
      </dsp:txXfrm>
    </dsp:sp>
    <dsp:sp modelId="{30C0083A-C564-A645-8C30-29C5E1D39646}">
      <dsp:nvSpPr>
        <dsp:cNvPr id="0" name=""/>
        <dsp:cNvSpPr/>
      </dsp:nvSpPr>
      <dsp:spPr>
        <a:xfrm>
          <a:off x="4748453" y="3403451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Flask app/HTML/CSS</a:t>
          </a:r>
        </a:p>
      </dsp:txBody>
      <dsp:txXfrm>
        <a:off x="4748453" y="3403451"/>
        <a:ext cx="1196996" cy="598498"/>
      </dsp:txXfrm>
    </dsp:sp>
    <dsp:sp modelId="{EA73D7E7-C587-8E4C-89BC-B4328808BA07}">
      <dsp:nvSpPr>
        <dsp:cNvPr id="0" name=""/>
        <dsp:cNvSpPr/>
      </dsp:nvSpPr>
      <dsp:spPr>
        <a:xfrm>
          <a:off x="6107667" y="1701725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Sentiment Analysis Tool (</a:t>
          </a:r>
          <a:r>
            <a:rPr lang="en-US" sz="800" kern="1200" dirty="0" err="1"/>
            <a:t>webscraping</a:t>
          </a:r>
          <a:r>
            <a:rPr lang="en-US" sz="800" kern="1200" dirty="0"/>
            <a:t>/VADER/NLTK)</a:t>
          </a:r>
        </a:p>
      </dsp:txBody>
      <dsp:txXfrm>
        <a:off x="6107667" y="1701725"/>
        <a:ext cx="1196996" cy="598498"/>
      </dsp:txXfrm>
    </dsp:sp>
    <dsp:sp modelId="{89ECCDB1-7423-B342-B8B4-D1B5A1243D7D}">
      <dsp:nvSpPr>
        <dsp:cNvPr id="0" name=""/>
        <dsp:cNvSpPr/>
      </dsp:nvSpPr>
      <dsp:spPr>
        <a:xfrm>
          <a:off x="4743522" y="3403451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Flask app/HTML/CSS</a:t>
          </a:r>
        </a:p>
      </dsp:txBody>
      <dsp:txXfrm>
        <a:off x="4743522" y="3403451"/>
        <a:ext cx="1196996" cy="598498"/>
      </dsp:txXfrm>
    </dsp:sp>
    <dsp:sp modelId="{EA37F321-A9C9-2E48-874D-F8D5B088B838}">
      <dsp:nvSpPr>
        <dsp:cNvPr id="0" name=""/>
        <dsp:cNvSpPr/>
      </dsp:nvSpPr>
      <dsp:spPr>
        <a:xfrm>
          <a:off x="6829684" y="3403451"/>
          <a:ext cx="1196996" cy="5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Interactive User Interface (Stock Predictions)</a:t>
          </a:r>
        </a:p>
      </dsp:txBody>
      <dsp:txXfrm>
        <a:off x="6829684" y="3403451"/>
        <a:ext cx="1196996" cy="598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7043312" cy="2305339"/>
          </a:xfrm>
        </p:spPr>
        <p:txBody>
          <a:bodyPr/>
          <a:lstStyle/>
          <a:p>
            <a:r>
              <a:rPr lang="en-US" dirty="0"/>
              <a:t>Post COVID Stock Portfolio Dashboard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“KJAM” Group</a:t>
            </a:r>
          </a:p>
          <a:p>
            <a:r>
              <a:rPr lang="en-US" dirty="0"/>
              <a:t>Project #4</a:t>
            </a:r>
          </a:p>
          <a:p>
            <a:r>
              <a:rPr lang="en-US" dirty="0"/>
              <a:t>Kyle Eaton</a:t>
            </a:r>
          </a:p>
          <a:p>
            <a:r>
              <a:rPr lang="en-US" dirty="0"/>
              <a:t>Javon Seaforth</a:t>
            </a:r>
          </a:p>
          <a:p>
            <a:r>
              <a:rPr lang="en-US" dirty="0"/>
              <a:t>Amit Sharma</a:t>
            </a:r>
          </a:p>
          <a:p>
            <a:r>
              <a:rPr lang="en-US" dirty="0"/>
              <a:t>Mako Barre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3290" y="1449704"/>
            <a:ext cx="11169445" cy="40170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Quarterly model (w/ sentiment analysis included) best for predictions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Linear regression model not suited well for time-series data (x vs. y variable varies over time)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Daily stock data too noisy for deep learning (separate model for each stock recommended)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Significant post COVID-19 recovery and growth for travel stocks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5" y="503617"/>
            <a:ext cx="10499463" cy="10542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3073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A4DA3-42D0-49B2-46FD-D0701F5F1E6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Tools/Process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Data Visualization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8A252E-6501-3BEA-4209-FCC0A1D8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5E72-01F1-0579-339B-6348F083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68" y="226142"/>
            <a:ext cx="5272113" cy="55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4659A7-AD4A-8ED1-D508-10ABF53BAE9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COVID-19 impact to travel, hospitality &amp; retail</a:t>
            </a:r>
          </a:p>
          <a:p>
            <a:pPr marL="11430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(11) companies analyzed</a:t>
            </a:r>
          </a:p>
          <a:p>
            <a:pPr marL="11430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Machine Learning employed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Goal:  KJAM equity dashboard = quarterly/daily stock returns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670DA5-2A96-3D1E-E048-6D874FAE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2" descr="CDC Museum COVID-19 Timeline | David J. Sencer CDC Museum | CDC">
            <a:extLst>
              <a:ext uri="{FF2B5EF4-FFF2-40B4-BE49-F238E27FC236}">
                <a16:creationId xmlns:a16="http://schemas.microsoft.com/office/drawing/2014/main" id="{A388E1CC-FE7D-E6A6-F6A8-8B61B4091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128" y="352180"/>
            <a:ext cx="3814481" cy="223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ilton Worldwide Holdings Inc (HLT) Dividends">
            <a:extLst>
              <a:ext uri="{FF2B5EF4-FFF2-40B4-BE49-F238E27FC236}">
                <a16:creationId xmlns:a16="http://schemas.microsoft.com/office/drawing/2014/main" id="{A5416B98-C02A-CD3F-FD98-846305975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15" y="4370486"/>
            <a:ext cx="1760220" cy="10401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6" name="Picture 5" descr="Delta Airlines">
            <a:extLst>
              <a:ext uri="{FF2B5EF4-FFF2-40B4-BE49-F238E27FC236}">
                <a16:creationId xmlns:a16="http://schemas.microsoft.com/office/drawing/2014/main" id="{7A7B69B7-23C0-3BE2-70FF-C6ECDE4FB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268" y="4374931"/>
            <a:ext cx="1775460" cy="102297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725EF-DD74-E8DA-8812-317AB0E68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74" y="4370485"/>
            <a:ext cx="1712595" cy="10154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8" name="Picture 7" descr="United Airlines Logo and symbol, meaning, history, PNG, brand">
            <a:extLst>
              <a:ext uri="{FF2B5EF4-FFF2-40B4-BE49-F238E27FC236}">
                <a16:creationId xmlns:a16="http://schemas.microsoft.com/office/drawing/2014/main" id="{AED5EEC4-7648-3B46-82C6-DA2A9BF40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61" y="4374931"/>
            <a:ext cx="1864380" cy="10109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" name="Picture 8" descr="Marriott International Introduces Travel Media Network, Powered by Yahoo">
            <a:extLst>
              <a:ext uri="{FF2B5EF4-FFF2-40B4-BE49-F238E27FC236}">
                <a16:creationId xmlns:a16="http://schemas.microsoft.com/office/drawing/2014/main" id="{D1FD334B-D198-02DC-51A1-3AB2545F8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501" y="4372559"/>
            <a:ext cx="1896369" cy="10133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" name="Picture 2" descr="6,680 Investment Headlines Images, Stock Photos &amp; Vectors | Shutterstock">
            <a:extLst>
              <a:ext uri="{FF2B5EF4-FFF2-40B4-BE49-F238E27FC236}">
                <a16:creationId xmlns:a16="http://schemas.microsoft.com/office/drawing/2014/main" id="{ECEA37A2-6119-F106-2385-0196EAC3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501" y="2382486"/>
            <a:ext cx="3215956" cy="19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37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Stock price and volume data over 7 years (2017 – 2023)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~17,600 rows of daily closing price and volume data = SQlite3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Post-COVID (2022/2023)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BE7AE-7F7F-0884-57B7-A1C70D7D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310" y="3429000"/>
            <a:ext cx="4156587" cy="2766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AF514-6447-B901-7A7E-160D8246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31" y="3704456"/>
            <a:ext cx="2939691" cy="29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0E7A3-D149-6955-AC91-B4D4A261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31" y="62810"/>
            <a:ext cx="2857500" cy="16002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SQLite DB -&gt;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RF -&gt; Jupyter Notebooks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FinViz -&gt; NLTK/VADER (sentiment analysis)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LSTM -&gt; CoLab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Models -&gt; Flask -&gt; 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Tableau – data visualization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Tools/Process</a:t>
            </a:r>
          </a:p>
        </p:txBody>
      </p:sp>
      <p:pic>
        <p:nvPicPr>
          <p:cNvPr id="4098" name="Picture 2" descr="Why SQLite becomes the popular embeded database?">
            <a:extLst>
              <a:ext uri="{FF2B5EF4-FFF2-40B4-BE49-F238E27FC236}">
                <a16:creationId xmlns:a16="http://schemas.microsoft.com/office/drawing/2014/main" id="{314DB4F3-F6FB-8D6D-D70E-E4013E1A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738" y="454541"/>
            <a:ext cx="3295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pyter Notebook: A Beginner's Tutorial - Learn to code in 30 Days!">
            <a:extLst>
              <a:ext uri="{FF2B5EF4-FFF2-40B4-BE49-F238E27FC236}">
                <a16:creationId xmlns:a16="http://schemas.microsoft.com/office/drawing/2014/main" id="{22124CAF-79AC-C98C-24F3-F2B5270A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871" y="1536045"/>
            <a:ext cx="3025758" cy="11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8314E-039A-C82F-28C8-AFF343F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022" y="4415366"/>
            <a:ext cx="1981200" cy="2305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77CDA-8A79-D717-1D6F-30F53FD16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011" y="4767791"/>
            <a:ext cx="285750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B0E6C-BEAB-E240-9AC8-0F8AB43B6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047" y="2849519"/>
            <a:ext cx="2904881" cy="128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0F3A29-2CB0-410F-B95B-443AE6BF7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2462" y="421138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4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26A760-D2BD-F85E-B8C2-BE37C201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463"/>
            <a:ext cx="10499463" cy="105425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C0E3CC-F5DD-23F3-7292-ED918C9DEB2F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622548840"/>
              </p:ext>
            </p:extLst>
          </p:nvPr>
        </p:nvGraphicFramePr>
        <p:xfrm>
          <a:off x="838200" y="1298713"/>
          <a:ext cx="10515600" cy="400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64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67446F-2286-09F9-E067-A4E894A842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258" y="1631141"/>
            <a:ext cx="10515600" cy="347450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Random Forest (RF) model (avg. quarterly data) =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predict quarterly stock return (volume, Sharpe Ratio)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initial linear regression no good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Sentiment analysis tool (Python) = 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short-term score for each stock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09F37-7449-16BF-B1FB-67117F19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5216E-5B1D-B691-256F-78CD8C3F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42" y="3614296"/>
            <a:ext cx="3982065" cy="2982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B9C76-9C06-0BE7-F097-241926BE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20" y="875071"/>
            <a:ext cx="5070922" cy="3852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89A39-670E-B7A5-F01A-58883C2F8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4800812"/>
            <a:ext cx="34290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67446F-2286-09F9-E067-A4E894A842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5434781" cy="347450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Long Short Term Memory (LSTM) model (daily stock price data) = 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predict daily stock returns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initial Multiclass Perceptron (MLP) model (classification model no good)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Flask routes, chatbot on a webpage  (stock name, daily price &amp; volume) = 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Dashboard = future daily, quarterly returns + overall sentiment score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09F37-7449-16BF-B1FB-67117F19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747D5-B209-DE6C-9694-75BF355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36" y="3568906"/>
            <a:ext cx="3411794" cy="2270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2416A-1C02-6D08-904D-AE8AE17F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68" y="1965530"/>
            <a:ext cx="4681530" cy="14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Tableau 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User Dashboard 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1F821-00DB-BD37-6023-5DCCA97B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7" y="2787228"/>
            <a:ext cx="7258257" cy="3242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9D9D7-F970-E998-393A-2E558444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52" y="338779"/>
            <a:ext cx="5801033" cy="48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361</Words>
  <Application>Microsoft Macintosh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1_Office Theme</vt:lpstr>
      <vt:lpstr>Post COVID Stock Portfolio Dashboard Development</vt:lpstr>
      <vt:lpstr>Overview</vt:lpstr>
      <vt:lpstr>Introduction</vt:lpstr>
      <vt:lpstr>Dataset</vt:lpstr>
      <vt:lpstr>Tools/Process</vt:lpstr>
      <vt:lpstr>Methodology</vt:lpstr>
      <vt:lpstr>Methodology (cont.)</vt:lpstr>
      <vt:lpstr>Methodology (cont.)</vt:lpstr>
      <vt:lpstr>Data Visualization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Mako Barre</cp:lastModifiedBy>
  <cp:revision>26</cp:revision>
  <dcterms:created xsi:type="dcterms:W3CDTF">2020-03-10T16:22:03Z</dcterms:created>
  <dcterms:modified xsi:type="dcterms:W3CDTF">2023-08-08T20:06:08Z</dcterms:modified>
</cp:coreProperties>
</file>